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65" r:id="rId2"/>
    <p:sldId id="258" r:id="rId3"/>
    <p:sldId id="413" r:id="rId4"/>
    <p:sldId id="28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76C5494-3C74-4627-99EC-20408439E59B}">
          <p14:sldIdLst>
            <p14:sldId id="665"/>
            <p14:sldId id="258"/>
            <p14:sldId id="413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Brosseau" initials="MB" lastIdx="2" clrIdx="0">
    <p:extLst>
      <p:ext uri="{19B8F6BF-5375-455C-9EA6-DF929625EA0E}">
        <p15:presenceInfo xmlns:p15="http://schemas.microsoft.com/office/powerpoint/2012/main" userId="8f9de568db8cf2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2663"/>
    <a:srgbClr val="ED7D31"/>
    <a:srgbClr val="70AD47"/>
    <a:srgbClr val="4472C4"/>
    <a:srgbClr val="5E85CB"/>
    <a:srgbClr val="CFD5EA"/>
    <a:srgbClr val="FFC000"/>
    <a:srgbClr val="00B050"/>
    <a:srgbClr val="072664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01F3D9-AD32-4449-A953-BAE1E1211BF7}" v="21" dt="2020-07-23T16:16:38.3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96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Brosseau" userId="8f9de568db8cf27f" providerId="LiveId" clId="{7C882DFA-527F-4355-A32B-80385999E555}"/>
    <pc:docChg chg="delSld modSection">
      <pc:chgData name="Michelle Brosseau" userId="8f9de568db8cf27f" providerId="LiveId" clId="{7C882DFA-527F-4355-A32B-80385999E555}" dt="2020-07-23T20:41:26.832" v="1" actId="47"/>
      <pc:docMkLst>
        <pc:docMk/>
      </pc:docMkLst>
      <pc:sldChg chg="del">
        <pc:chgData name="Michelle Brosseau" userId="8f9de568db8cf27f" providerId="LiveId" clId="{7C882DFA-527F-4355-A32B-80385999E555}" dt="2020-07-23T20:41:26.832" v="1" actId="47"/>
        <pc:sldMkLst>
          <pc:docMk/>
          <pc:sldMk cId="2006125241" sldId="256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755998600" sldId="284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223387297" sldId="414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4190402911" sldId="415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4258946893" sldId="418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435985342" sldId="419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980402890" sldId="420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419464092" sldId="421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4143423713" sldId="422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4153290626" sldId="423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128618647" sldId="424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729996" sldId="425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548819212" sldId="427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506732740" sldId="429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974558501" sldId="430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256954653" sldId="431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4153830030" sldId="432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681489795" sldId="433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385453848" sldId="434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469908597" sldId="437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371544552" sldId="438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914687644" sldId="439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781234249" sldId="440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878503083" sldId="442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419358600" sldId="443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511604511" sldId="444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43536402" sldId="445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525065180" sldId="446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564339265" sldId="447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523700314" sldId="449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854527682" sldId="450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558752893" sldId="451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748006359" sldId="453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95292483" sldId="454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800885020" sldId="455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529490468" sldId="456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321186722" sldId="457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820595074" sldId="458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556360332" sldId="459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952790834" sldId="460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984109706" sldId="461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187169779" sldId="462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044335971" sldId="463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4294926126" sldId="465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489335532" sldId="466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512866810" sldId="467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757719763" sldId="468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4271818709" sldId="469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551116163" sldId="470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878173633" sldId="471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572615672" sldId="472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598623085" sldId="473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078150010" sldId="474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1129768" sldId="475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629769043" sldId="476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622323041" sldId="477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18022259" sldId="478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176937116" sldId="480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194003537" sldId="481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115060209" sldId="482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385921321" sldId="483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668464932" sldId="484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496615562" sldId="485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731496375" sldId="486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054346070" sldId="487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120233053" sldId="488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175111043" sldId="489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316877057" sldId="490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778240716" sldId="491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958634604" sldId="492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00573084" sldId="493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44568725" sldId="494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604433918" sldId="496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158059358" sldId="498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219534695" sldId="499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952893490" sldId="501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171374335" sldId="502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405870459" sldId="503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783620482" sldId="504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4175254528" sldId="505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977221322" sldId="506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825942473" sldId="507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872180997" sldId="509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7028476" sldId="510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247246927" sldId="512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545520446" sldId="513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076614910" sldId="514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568191960" sldId="515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683007242" sldId="516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952165716" sldId="517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376193314" sldId="518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53042519" sldId="519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280948367" sldId="520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813754159" sldId="521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430988155" sldId="523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209070830" sldId="525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60494843" sldId="526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827743686" sldId="527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465260635" sldId="528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662166294" sldId="529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865085593" sldId="530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635249665" sldId="531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72472979" sldId="534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186567712" sldId="535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771684339" sldId="536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251275978" sldId="537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114737817" sldId="538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723191680" sldId="539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748366392" sldId="540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59818446" sldId="541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410072033" sldId="542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254783044" sldId="543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649719831" sldId="544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890894553" sldId="545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118064109" sldId="547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145254370" sldId="548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724708972" sldId="549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941402972" sldId="551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19645459" sldId="552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028273070" sldId="553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228972125" sldId="554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156423712" sldId="555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293770421" sldId="556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657733022" sldId="558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920338388" sldId="560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480890263" sldId="561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4146050542" sldId="562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559090661" sldId="563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866381105" sldId="564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661057379" sldId="566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81959331" sldId="567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674926723" sldId="568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090483201" sldId="571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65993484" sldId="572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683453727" sldId="573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094504284" sldId="574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053064348" sldId="575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888935459" sldId="576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575169651" sldId="577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809798699" sldId="578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887463417" sldId="579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94610544" sldId="580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098066261" sldId="581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836848305" sldId="582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893291845" sldId="583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351687492" sldId="584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012002409" sldId="585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348108793" sldId="586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2726713" sldId="589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383986579" sldId="590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460051644" sldId="591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628332974" sldId="592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846180558" sldId="593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731161155" sldId="594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775413535" sldId="595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092943310" sldId="596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124767515" sldId="597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749974434" sldId="598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463174723" sldId="599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469415078" sldId="600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844495796" sldId="601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864497413" sldId="602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414883345" sldId="603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088613157" sldId="604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064596354" sldId="605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628221578" sldId="606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593100166" sldId="607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541587266" sldId="608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654326604" sldId="609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71615837" sldId="610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4264016903" sldId="611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151731364" sldId="613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94119519" sldId="614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756883948" sldId="615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426430881" sldId="616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780680339" sldId="617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316131009" sldId="618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767419951" sldId="619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445319231" sldId="620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912471383" sldId="622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624210327" sldId="623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696835181" sldId="624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437092742" sldId="625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4006714075" sldId="626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682456640" sldId="627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203167220" sldId="628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582231985" sldId="630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953626394" sldId="633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925511285" sldId="634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48413248" sldId="635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427286232" sldId="636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515198720" sldId="637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765202897" sldId="638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70214911" sldId="639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587791849" sldId="640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524948800" sldId="641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657764257" sldId="642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598318744" sldId="643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054944164" sldId="644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969169171" sldId="645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123015496" sldId="646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784843464" sldId="647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446641924" sldId="648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170414466" sldId="649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994786413" sldId="650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389468973" sldId="651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148315236" sldId="652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689488758" sldId="653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4027648423" sldId="654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192760131" sldId="655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488165045" sldId="656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003131465" sldId="657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649776232" sldId="658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581121552" sldId="659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29620666" sldId="660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536319853" sldId="661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800830353" sldId="663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221527197" sldId="664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530249915" sldId="666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114695147" sldId="667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4050463379" sldId="668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867264072" sldId="669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245245510" sldId="670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679684783" sldId="671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153050643" sldId="672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350525444" sldId="673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634083918" sldId="674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50869862" sldId="675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209642252" sldId="676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084833676" sldId="677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315054495" sldId="678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312654913" sldId="679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942705161" sldId="680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791748266" sldId="681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308039003" sldId="682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926885233" sldId="683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025870872" sldId="684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1715315796" sldId="685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2608783763" sldId="686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867311545" sldId="687"/>
        </pc:sldMkLst>
      </pc:sldChg>
      <pc:sldChg chg="del">
        <pc:chgData name="Michelle Brosseau" userId="8f9de568db8cf27f" providerId="LiveId" clId="{7C882DFA-527F-4355-A32B-80385999E555}" dt="2020-07-23T20:36:42.853" v="0" actId="47"/>
        <pc:sldMkLst>
          <pc:docMk/>
          <pc:sldMk cId="3480965633" sldId="68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27C5F6B-70F8-4FEE-B191-2BC2C99F8FB0}"/>
              </a:ext>
            </a:extLst>
          </p:cNvPr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7" r="16790"/>
          <a:stretch/>
        </p:blipFill>
        <p:spPr>
          <a:xfrm>
            <a:off x="0" y="-435649"/>
            <a:ext cx="9144000" cy="914400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40BF3A-1B71-423C-A444-ACE29403941A}"/>
              </a:ext>
            </a:extLst>
          </p:cNvPr>
          <p:cNvSpPr/>
          <p:nvPr userDrawn="1"/>
        </p:nvSpPr>
        <p:spPr>
          <a:xfrm>
            <a:off x="-890954" y="609600"/>
            <a:ext cx="12262339" cy="1570892"/>
          </a:xfrm>
          <a:prstGeom prst="rect">
            <a:avLst/>
          </a:prstGeom>
          <a:solidFill>
            <a:srgbClr val="000000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6B0C54-51FF-4972-8B6B-ACB696CFD078}"/>
              </a:ext>
            </a:extLst>
          </p:cNvPr>
          <p:cNvSpPr txBox="1"/>
          <p:nvPr userDrawn="1"/>
        </p:nvSpPr>
        <p:spPr>
          <a:xfrm>
            <a:off x="594360" y="671771"/>
            <a:ext cx="94230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8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1-D Kinematics</a:t>
            </a:r>
          </a:p>
        </p:txBody>
      </p:sp>
    </p:spTree>
    <p:extLst>
      <p:ext uri="{BB962C8B-B14F-4D97-AF65-F5344CB8AC3E}">
        <p14:creationId xmlns:p14="http://schemas.microsoft.com/office/powerpoint/2010/main" val="150071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F51-CBF5-4BD1-AECE-9132168A8DDF}" type="datetimeFigureOut">
              <a:rPr lang="en-CA" smtClean="0"/>
              <a:t>2020-07-23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231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F51-CBF5-4BD1-AECE-9132168A8DDF}" type="datetimeFigureOut">
              <a:rPr lang="en-CA" smtClean="0"/>
              <a:t>2020-07-23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769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466" y="1177555"/>
            <a:ext cx="7886700" cy="5036814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BBAA05-6BDC-461C-B96C-C1987E0E4B73}"/>
              </a:ext>
            </a:extLst>
          </p:cNvPr>
          <p:cNvSpPr txBox="1"/>
          <p:nvPr userDrawn="1"/>
        </p:nvSpPr>
        <p:spPr>
          <a:xfrm>
            <a:off x="510466" y="142043"/>
            <a:ext cx="8123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4000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6B4B36-EF66-455D-81CC-CCBE81E5E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466" y="115409"/>
            <a:ext cx="7886700" cy="70788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289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383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F51-CBF5-4BD1-AECE-9132168A8DDF}" type="datetimeFigureOut">
              <a:rPr lang="en-CA" smtClean="0"/>
              <a:t>2020-07-23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139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F51-CBF5-4BD1-AECE-9132168A8DDF}" type="datetimeFigureOut">
              <a:rPr lang="en-CA" smtClean="0"/>
              <a:t>2020-07-23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716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F51-CBF5-4BD1-AECE-9132168A8DDF}" type="datetimeFigureOut">
              <a:rPr lang="en-CA" smtClean="0"/>
              <a:t>2020-07-23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121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F51-CBF5-4BD1-AECE-9132168A8DDF}" type="datetimeFigureOut">
              <a:rPr lang="en-CA" smtClean="0"/>
              <a:t>2020-07-23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056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F51-CBF5-4BD1-AECE-9132168A8DDF}" type="datetimeFigureOut">
              <a:rPr lang="en-CA" smtClean="0"/>
              <a:t>2020-07-23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87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71F51-CBF5-4BD1-AECE-9132168A8DDF}" type="datetimeFigureOut">
              <a:rPr lang="en-CA" smtClean="0"/>
              <a:t>2020-07-23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491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71F51-CBF5-4BD1-AECE-9132168A8DDF}" type="datetimeFigureOut">
              <a:rPr lang="en-CA" smtClean="0"/>
              <a:t>2020-07-23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1EB49-DCC3-4EF3-88BE-FBC302BB3E2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476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2" r:id="rId2"/>
    <p:sldLayoutId id="2147483661" r:id="rId3"/>
    <p:sldLayoutId id="2147483663" r:id="rId4"/>
    <p:sldLayoutId id="2147483664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BF3C0A-C35C-40E5-BC70-FCFECFFDABF1}"/>
              </a:ext>
            </a:extLst>
          </p:cNvPr>
          <p:cNvSpPr txBox="1"/>
          <p:nvPr/>
        </p:nvSpPr>
        <p:spPr>
          <a:xfrm>
            <a:off x="693045" y="1982450"/>
            <a:ext cx="44470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Kinematics</a:t>
            </a:r>
          </a:p>
          <a:p>
            <a:r>
              <a:rPr lang="en-CA" sz="4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Preconceptions</a:t>
            </a:r>
          </a:p>
        </p:txBody>
      </p:sp>
    </p:spTree>
    <p:extLst>
      <p:ext uri="{BB962C8B-B14F-4D97-AF65-F5344CB8AC3E}">
        <p14:creationId xmlns:p14="http://schemas.microsoft.com/office/powerpoint/2010/main" val="378862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Kinematics Preconceptions</a:t>
            </a:r>
          </a:p>
          <a:p>
            <a:r>
              <a:rPr lang="en-CA" dirty="0"/>
              <a:t>How can you determine the speed of an object with only a tape measure and a stopwatch?</a:t>
            </a:r>
          </a:p>
          <a:p>
            <a:r>
              <a:rPr lang="en-CA" dirty="0"/>
              <a:t>What does it mean to “accelerate”?</a:t>
            </a:r>
          </a:p>
          <a:p>
            <a:r>
              <a:rPr lang="en-CA" dirty="0"/>
              <a:t>Does a car’s odometer and speedometer give an accurate measure of the car’s velocity?</a:t>
            </a:r>
          </a:p>
          <a:p>
            <a:r>
              <a:rPr lang="en-CA" dirty="0"/>
              <a:t>What is a vector? Where have you heard this term before?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Kinematics	</a:t>
            </a:r>
          </a:p>
        </p:txBody>
      </p:sp>
    </p:spTree>
    <p:extLst>
      <p:ext uri="{BB962C8B-B14F-4D97-AF65-F5344CB8AC3E}">
        <p14:creationId xmlns:p14="http://schemas.microsoft.com/office/powerpoint/2010/main" val="3159474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C2B3FE-FA82-4DEB-878E-0D36A2B82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Kinematics Preconceptions</a:t>
            </a:r>
          </a:p>
          <a:p>
            <a:r>
              <a:rPr lang="en-CA" dirty="0"/>
              <a:t>What would hit the ground first if dropped together from the same height: a baseball or a heavier bowling ball?</a:t>
            </a:r>
          </a:p>
          <a:p>
            <a:r>
              <a:rPr lang="en-CA" dirty="0"/>
              <a:t>Create a list of reasons for which you would want to know the speed of an object.</a:t>
            </a:r>
          </a:p>
          <a:p>
            <a:r>
              <a:rPr lang="en-CA" dirty="0"/>
              <a:t>What are you excited to learn about in this unit?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230CC-480D-4E1B-BF5E-BA00CEC13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Kinematics	</a:t>
            </a:r>
          </a:p>
        </p:txBody>
      </p:sp>
    </p:spTree>
    <p:extLst>
      <p:ext uri="{BB962C8B-B14F-4D97-AF65-F5344CB8AC3E}">
        <p14:creationId xmlns:p14="http://schemas.microsoft.com/office/powerpoint/2010/main" val="407277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BF3C0A-C35C-40E5-BC70-FCFECFFDABF1}"/>
              </a:ext>
            </a:extLst>
          </p:cNvPr>
          <p:cNvSpPr txBox="1"/>
          <p:nvPr/>
        </p:nvSpPr>
        <p:spPr>
          <a:xfrm>
            <a:off x="3662020" y="4291772"/>
            <a:ext cx="43107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945574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4929</TotalTime>
  <Words>118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PowerPoint Presentation</vt:lpstr>
      <vt:lpstr>Kinematics </vt:lpstr>
      <vt:lpstr>Kinematics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Brosseau</dc:creator>
  <cp:lastModifiedBy>Michelle Brosseau</cp:lastModifiedBy>
  <cp:revision>2</cp:revision>
  <dcterms:created xsi:type="dcterms:W3CDTF">2019-03-23T22:35:27Z</dcterms:created>
  <dcterms:modified xsi:type="dcterms:W3CDTF">2020-07-23T20:41:44Z</dcterms:modified>
</cp:coreProperties>
</file>