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68" r:id="rId2"/>
    <p:sldId id="437" r:id="rId3"/>
    <p:sldId id="438" r:id="rId4"/>
    <p:sldId id="439" r:id="rId5"/>
    <p:sldId id="440" r:id="rId6"/>
    <p:sldId id="66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6C5494-3C74-4627-99EC-20408439E59B}">
          <p14:sldIdLst>
            <p14:sldId id="668"/>
            <p14:sldId id="437"/>
            <p14:sldId id="438"/>
            <p14:sldId id="439"/>
            <p14:sldId id="440"/>
            <p14:sldId id="6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rosseau" initials="MB" lastIdx="2" clrIdx="0">
    <p:extLst>
      <p:ext uri="{19B8F6BF-5375-455C-9EA6-DF929625EA0E}">
        <p15:presenceInfo xmlns:p15="http://schemas.microsoft.com/office/powerpoint/2012/main" userId="8f9de568db8cf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2663"/>
    <a:srgbClr val="ED7D31"/>
    <a:srgbClr val="70AD47"/>
    <a:srgbClr val="4472C4"/>
    <a:srgbClr val="5E85CB"/>
    <a:srgbClr val="CFD5EA"/>
    <a:srgbClr val="FFC000"/>
    <a:srgbClr val="00B050"/>
    <a:srgbClr val="07266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1F3D9-AD32-4449-A953-BAE1E1211BF7}" v="21" dt="2020-07-23T16:16:38.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96" autoAdjust="0"/>
    <p:restoredTop sz="94660"/>
  </p:normalViewPr>
  <p:slideViewPr>
    <p:cSldViewPr snapToGrid="0">
      <p:cViewPr varScale="1">
        <p:scale>
          <a:sx n="99" d="100"/>
          <a:sy n="99" d="100"/>
        </p:scale>
        <p:origin x="10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rosseau" userId="8f9de568db8cf27f" providerId="LiveId" clId="{E7638B1C-8793-4011-B992-32C019728CE6}"/>
    <pc:docChg chg="delSld modSection">
      <pc:chgData name="Michelle Brosseau" userId="8f9de568db8cf27f" providerId="LiveId" clId="{E7638B1C-8793-4011-B992-32C019728CE6}" dt="2020-07-23T20:40:59.680" v="2" actId="47"/>
      <pc:docMkLst>
        <pc:docMk/>
      </pc:docMkLst>
      <pc:sldChg chg="del">
        <pc:chgData name="Michelle Brosseau" userId="8f9de568db8cf27f" providerId="LiveId" clId="{E7638B1C-8793-4011-B992-32C019728CE6}" dt="2020-07-23T20:40:59.680" v="2" actId="47"/>
        <pc:sldMkLst>
          <pc:docMk/>
          <pc:sldMk cId="2006125241" sldId="256"/>
        </pc:sldMkLst>
      </pc:sldChg>
      <pc:sldChg chg="del">
        <pc:chgData name="Michelle Brosseau" userId="8f9de568db8cf27f" providerId="LiveId" clId="{E7638B1C-8793-4011-B992-32C019728CE6}" dt="2020-07-23T20:38:02.107" v="0" actId="47"/>
        <pc:sldMkLst>
          <pc:docMk/>
          <pc:sldMk cId="3159474607" sldId="258"/>
        </pc:sldMkLst>
      </pc:sldChg>
      <pc:sldChg chg="del">
        <pc:chgData name="Michelle Brosseau" userId="8f9de568db8cf27f" providerId="LiveId" clId="{E7638B1C-8793-4011-B992-32C019728CE6}" dt="2020-07-23T20:38:02.107" v="0" actId="47"/>
        <pc:sldMkLst>
          <pc:docMk/>
          <pc:sldMk cId="945574255" sldId="282"/>
        </pc:sldMkLst>
      </pc:sldChg>
      <pc:sldChg chg="del">
        <pc:chgData name="Michelle Brosseau" userId="8f9de568db8cf27f" providerId="LiveId" clId="{E7638B1C-8793-4011-B992-32C019728CE6}" dt="2020-07-23T20:38:02.107" v="0" actId="47"/>
        <pc:sldMkLst>
          <pc:docMk/>
          <pc:sldMk cId="755998600" sldId="284"/>
        </pc:sldMkLst>
      </pc:sldChg>
      <pc:sldChg chg="del">
        <pc:chgData name="Michelle Brosseau" userId="8f9de568db8cf27f" providerId="LiveId" clId="{E7638B1C-8793-4011-B992-32C019728CE6}" dt="2020-07-23T20:38:02.107" v="0" actId="47"/>
        <pc:sldMkLst>
          <pc:docMk/>
          <pc:sldMk cId="407277969" sldId="413"/>
        </pc:sldMkLst>
      </pc:sldChg>
      <pc:sldChg chg="del">
        <pc:chgData name="Michelle Brosseau" userId="8f9de568db8cf27f" providerId="LiveId" clId="{E7638B1C-8793-4011-B992-32C019728CE6}" dt="2020-07-23T20:38:02.107" v="0" actId="47"/>
        <pc:sldMkLst>
          <pc:docMk/>
          <pc:sldMk cId="2223387297" sldId="414"/>
        </pc:sldMkLst>
      </pc:sldChg>
      <pc:sldChg chg="del">
        <pc:chgData name="Michelle Brosseau" userId="8f9de568db8cf27f" providerId="LiveId" clId="{E7638B1C-8793-4011-B992-32C019728CE6}" dt="2020-07-23T20:38:02.107" v="0" actId="47"/>
        <pc:sldMkLst>
          <pc:docMk/>
          <pc:sldMk cId="4190402911" sldId="415"/>
        </pc:sldMkLst>
      </pc:sldChg>
      <pc:sldChg chg="del">
        <pc:chgData name="Michelle Brosseau" userId="8f9de568db8cf27f" providerId="LiveId" clId="{E7638B1C-8793-4011-B992-32C019728CE6}" dt="2020-07-23T20:38:02.107" v="0" actId="47"/>
        <pc:sldMkLst>
          <pc:docMk/>
          <pc:sldMk cId="4258946893" sldId="418"/>
        </pc:sldMkLst>
      </pc:sldChg>
      <pc:sldChg chg="del">
        <pc:chgData name="Michelle Brosseau" userId="8f9de568db8cf27f" providerId="LiveId" clId="{E7638B1C-8793-4011-B992-32C019728CE6}" dt="2020-07-23T20:38:02.107" v="0" actId="47"/>
        <pc:sldMkLst>
          <pc:docMk/>
          <pc:sldMk cId="435985342" sldId="419"/>
        </pc:sldMkLst>
      </pc:sldChg>
      <pc:sldChg chg="del">
        <pc:chgData name="Michelle Brosseau" userId="8f9de568db8cf27f" providerId="LiveId" clId="{E7638B1C-8793-4011-B992-32C019728CE6}" dt="2020-07-23T20:38:02.107" v="0" actId="47"/>
        <pc:sldMkLst>
          <pc:docMk/>
          <pc:sldMk cId="980402890" sldId="420"/>
        </pc:sldMkLst>
      </pc:sldChg>
      <pc:sldChg chg="del">
        <pc:chgData name="Michelle Brosseau" userId="8f9de568db8cf27f" providerId="LiveId" clId="{E7638B1C-8793-4011-B992-32C019728CE6}" dt="2020-07-23T20:38:02.107" v="0" actId="47"/>
        <pc:sldMkLst>
          <pc:docMk/>
          <pc:sldMk cId="3419464092" sldId="421"/>
        </pc:sldMkLst>
      </pc:sldChg>
      <pc:sldChg chg="del">
        <pc:chgData name="Michelle Brosseau" userId="8f9de568db8cf27f" providerId="LiveId" clId="{E7638B1C-8793-4011-B992-32C019728CE6}" dt="2020-07-23T20:38:02.107" v="0" actId="47"/>
        <pc:sldMkLst>
          <pc:docMk/>
          <pc:sldMk cId="4143423713" sldId="422"/>
        </pc:sldMkLst>
      </pc:sldChg>
      <pc:sldChg chg="del">
        <pc:chgData name="Michelle Brosseau" userId="8f9de568db8cf27f" providerId="LiveId" clId="{E7638B1C-8793-4011-B992-32C019728CE6}" dt="2020-07-23T20:38:02.107" v="0" actId="47"/>
        <pc:sldMkLst>
          <pc:docMk/>
          <pc:sldMk cId="4153290626" sldId="423"/>
        </pc:sldMkLst>
      </pc:sldChg>
      <pc:sldChg chg="del">
        <pc:chgData name="Michelle Brosseau" userId="8f9de568db8cf27f" providerId="LiveId" clId="{E7638B1C-8793-4011-B992-32C019728CE6}" dt="2020-07-23T20:38:02.107" v="0" actId="47"/>
        <pc:sldMkLst>
          <pc:docMk/>
          <pc:sldMk cId="2128618647" sldId="424"/>
        </pc:sldMkLst>
      </pc:sldChg>
      <pc:sldChg chg="del">
        <pc:chgData name="Michelle Brosseau" userId="8f9de568db8cf27f" providerId="LiveId" clId="{E7638B1C-8793-4011-B992-32C019728CE6}" dt="2020-07-23T20:38:02.107" v="0" actId="47"/>
        <pc:sldMkLst>
          <pc:docMk/>
          <pc:sldMk cId="3729996" sldId="425"/>
        </pc:sldMkLst>
      </pc:sldChg>
      <pc:sldChg chg="del">
        <pc:chgData name="Michelle Brosseau" userId="8f9de568db8cf27f" providerId="LiveId" clId="{E7638B1C-8793-4011-B992-32C019728CE6}" dt="2020-07-23T20:38:02.107" v="0" actId="47"/>
        <pc:sldMkLst>
          <pc:docMk/>
          <pc:sldMk cId="1548819212" sldId="427"/>
        </pc:sldMkLst>
      </pc:sldChg>
      <pc:sldChg chg="del">
        <pc:chgData name="Michelle Brosseau" userId="8f9de568db8cf27f" providerId="LiveId" clId="{E7638B1C-8793-4011-B992-32C019728CE6}" dt="2020-07-23T20:38:02.107" v="0" actId="47"/>
        <pc:sldMkLst>
          <pc:docMk/>
          <pc:sldMk cId="3506732740" sldId="429"/>
        </pc:sldMkLst>
      </pc:sldChg>
      <pc:sldChg chg="del">
        <pc:chgData name="Michelle Brosseau" userId="8f9de568db8cf27f" providerId="LiveId" clId="{E7638B1C-8793-4011-B992-32C019728CE6}" dt="2020-07-23T20:38:02.107" v="0" actId="47"/>
        <pc:sldMkLst>
          <pc:docMk/>
          <pc:sldMk cId="974558501" sldId="430"/>
        </pc:sldMkLst>
      </pc:sldChg>
      <pc:sldChg chg="del">
        <pc:chgData name="Michelle Brosseau" userId="8f9de568db8cf27f" providerId="LiveId" clId="{E7638B1C-8793-4011-B992-32C019728CE6}" dt="2020-07-23T20:38:02.107" v="0" actId="47"/>
        <pc:sldMkLst>
          <pc:docMk/>
          <pc:sldMk cId="3256954653" sldId="431"/>
        </pc:sldMkLst>
      </pc:sldChg>
      <pc:sldChg chg="del">
        <pc:chgData name="Michelle Brosseau" userId="8f9de568db8cf27f" providerId="LiveId" clId="{E7638B1C-8793-4011-B992-32C019728CE6}" dt="2020-07-23T20:38:02.107" v="0" actId="47"/>
        <pc:sldMkLst>
          <pc:docMk/>
          <pc:sldMk cId="4153830030" sldId="432"/>
        </pc:sldMkLst>
      </pc:sldChg>
      <pc:sldChg chg="del">
        <pc:chgData name="Michelle Brosseau" userId="8f9de568db8cf27f" providerId="LiveId" clId="{E7638B1C-8793-4011-B992-32C019728CE6}" dt="2020-07-23T20:38:02.107" v="0" actId="47"/>
        <pc:sldMkLst>
          <pc:docMk/>
          <pc:sldMk cId="1681489795" sldId="433"/>
        </pc:sldMkLst>
      </pc:sldChg>
      <pc:sldChg chg="del">
        <pc:chgData name="Michelle Brosseau" userId="8f9de568db8cf27f" providerId="LiveId" clId="{E7638B1C-8793-4011-B992-32C019728CE6}" dt="2020-07-23T20:38:02.107" v="0" actId="47"/>
        <pc:sldMkLst>
          <pc:docMk/>
          <pc:sldMk cId="1385453848" sldId="434"/>
        </pc:sldMkLst>
      </pc:sldChg>
      <pc:sldChg chg="del">
        <pc:chgData name="Michelle Brosseau" userId="8f9de568db8cf27f" providerId="LiveId" clId="{E7638B1C-8793-4011-B992-32C019728CE6}" dt="2020-07-23T20:38:19.770" v="1" actId="47"/>
        <pc:sldMkLst>
          <pc:docMk/>
          <pc:sldMk cId="3878503083" sldId="442"/>
        </pc:sldMkLst>
      </pc:sldChg>
      <pc:sldChg chg="del">
        <pc:chgData name="Michelle Brosseau" userId="8f9de568db8cf27f" providerId="LiveId" clId="{E7638B1C-8793-4011-B992-32C019728CE6}" dt="2020-07-23T20:38:19.770" v="1" actId="47"/>
        <pc:sldMkLst>
          <pc:docMk/>
          <pc:sldMk cId="1419358600" sldId="443"/>
        </pc:sldMkLst>
      </pc:sldChg>
      <pc:sldChg chg="del">
        <pc:chgData name="Michelle Brosseau" userId="8f9de568db8cf27f" providerId="LiveId" clId="{E7638B1C-8793-4011-B992-32C019728CE6}" dt="2020-07-23T20:38:19.770" v="1" actId="47"/>
        <pc:sldMkLst>
          <pc:docMk/>
          <pc:sldMk cId="3511604511" sldId="444"/>
        </pc:sldMkLst>
      </pc:sldChg>
      <pc:sldChg chg="del">
        <pc:chgData name="Michelle Brosseau" userId="8f9de568db8cf27f" providerId="LiveId" clId="{E7638B1C-8793-4011-B992-32C019728CE6}" dt="2020-07-23T20:38:19.770" v="1" actId="47"/>
        <pc:sldMkLst>
          <pc:docMk/>
          <pc:sldMk cId="343536402" sldId="445"/>
        </pc:sldMkLst>
      </pc:sldChg>
      <pc:sldChg chg="del">
        <pc:chgData name="Michelle Brosseau" userId="8f9de568db8cf27f" providerId="LiveId" clId="{E7638B1C-8793-4011-B992-32C019728CE6}" dt="2020-07-23T20:38:19.770" v="1" actId="47"/>
        <pc:sldMkLst>
          <pc:docMk/>
          <pc:sldMk cId="525065180" sldId="446"/>
        </pc:sldMkLst>
      </pc:sldChg>
      <pc:sldChg chg="del">
        <pc:chgData name="Michelle Brosseau" userId="8f9de568db8cf27f" providerId="LiveId" clId="{E7638B1C-8793-4011-B992-32C019728CE6}" dt="2020-07-23T20:38:19.770" v="1" actId="47"/>
        <pc:sldMkLst>
          <pc:docMk/>
          <pc:sldMk cId="564339265" sldId="447"/>
        </pc:sldMkLst>
      </pc:sldChg>
      <pc:sldChg chg="del">
        <pc:chgData name="Michelle Brosseau" userId="8f9de568db8cf27f" providerId="LiveId" clId="{E7638B1C-8793-4011-B992-32C019728CE6}" dt="2020-07-23T20:38:19.770" v="1" actId="47"/>
        <pc:sldMkLst>
          <pc:docMk/>
          <pc:sldMk cId="523700314" sldId="449"/>
        </pc:sldMkLst>
      </pc:sldChg>
      <pc:sldChg chg="del">
        <pc:chgData name="Michelle Brosseau" userId="8f9de568db8cf27f" providerId="LiveId" clId="{E7638B1C-8793-4011-B992-32C019728CE6}" dt="2020-07-23T20:38:19.770" v="1" actId="47"/>
        <pc:sldMkLst>
          <pc:docMk/>
          <pc:sldMk cId="3854527682" sldId="450"/>
        </pc:sldMkLst>
      </pc:sldChg>
      <pc:sldChg chg="del">
        <pc:chgData name="Michelle Brosseau" userId="8f9de568db8cf27f" providerId="LiveId" clId="{E7638B1C-8793-4011-B992-32C019728CE6}" dt="2020-07-23T20:38:19.770" v="1" actId="47"/>
        <pc:sldMkLst>
          <pc:docMk/>
          <pc:sldMk cId="2558752893" sldId="451"/>
        </pc:sldMkLst>
      </pc:sldChg>
      <pc:sldChg chg="del">
        <pc:chgData name="Michelle Brosseau" userId="8f9de568db8cf27f" providerId="LiveId" clId="{E7638B1C-8793-4011-B992-32C019728CE6}" dt="2020-07-23T20:38:19.770" v="1" actId="47"/>
        <pc:sldMkLst>
          <pc:docMk/>
          <pc:sldMk cId="1748006359" sldId="453"/>
        </pc:sldMkLst>
      </pc:sldChg>
      <pc:sldChg chg="del">
        <pc:chgData name="Michelle Brosseau" userId="8f9de568db8cf27f" providerId="LiveId" clId="{E7638B1C-8793-4011-B992-32C019728CE6}" dt="2020-07-23T20:38:19.770" v="1" actId="47"/>
        <pc:sldMkLst>
          <pc:docMk/>
          <pc:sldMk cId="195292483" sldId="454"/>
        </pc:sldMkLst>
      </pc:sldChg>
      <pc:sldChg chg="del">
        <pc:chgData name="Michelle Brosseau" userId="8f9de568db8cf27f" providerId="LiveId" clId="{E7638B1C-8793-4011-B992-32C019728CE6}" dt="2020-07-23T20:38:19.770" v="1" actId="47"/>
        <pc:sldMkLst>
          <pc:docMk/>
          <pc:sldMk cId="3800885020" sldId="455"/>
        </pc:sldMkLst>
      </pc:sldChg>
      <pc:sldChg chg="del">
        <pc:chgData name="Michelle Brosseau" userId="8f9de568db8cf27f" providerId="LiveId" clId="{E7638B1C-8793-4011-B992-32C019728CE6}" dt="2020-07-23T20:38:19.770" v="1" actId="47"/>
        <pc:sldMkLst>
          <pc:docMk/>
          <pc:sldMk cId="3529490468" sldId="456"/>
        </pc:sldMkLst>
      </pc:sldChg>
      <pc:sldChg chg="del">
        <pc:chgData name="Michelle Brosseau" userId="8f9de568db8cf27f" providerId="LiveId" clId="{E7638B1C-8793-4011-B992-32C019728CE6}" dt="2020-07-23T20:38:19.770" v="1" actId="47"/>
        <pc:sldMkLst>
          <pc:docMk/>
          <pc:sldMk cId="1321186722" sldId="457"/>
        </pc:sldMkLst>
      </pc:sldChg>
      <pc:sldChg chg="del">
        <pc:chgData name="Michelle Brosseau" userId="8f9de568db8cf27f" providerId="LiveId" clId="{E7638B1C-8793-4011-B992-32C019728CE6}" dt="2020-07-23T20:38:19.770" v="1" actId="47"/>
        <pc:sldMkLst>
          <pc:docMk/>
          <pc:sldMk cId="820595074" sldId="458"/>
        </pc:sldMkLst>
      </pc:sldChg>
      <pc:sldChg chg="del">
        <pc:chgData name="Michelle Brosseau" userId="8f9de568db8cf27f" providerId="LiveId" clId="{E7638B1C-8793-4011-B992-32C019728CE6}" dt="2020-07-23T20:38:19.770" v="1" actId="47"/>
        <pc:sldMkLst>
          <pc:docMk/>
          <pc:sldMk cId="3556360332" sldId="459"/>
        </pc:sldMkLst>
      </pc:sldChg>
      <pc:sldChg chg="del">
        <pc:chgData name="Michelle Brosseau" userId="8f9de568db8cf27f" providerId="LiveId" clId="{E7638B1C-8793-4011-B992-32C019728CE6}" dt="2020-07-23T20:38:19.770" v="1" actId="47"/>
        <pc:sldMkLst>
          <pc:docMk/>
          <pc:sldMk cId="2952790834" sldId="460"/>
        </pc:sldMkLst>
      </pc:sldChg>
      <pc:sldChg chg="del">
        <pc:chgData name="Michelle Brosseau" userId="8f9de568db8cf27f" providerId="LiveId" clId="{E7638B1C-8793-4011-B992-32C019728CE6}" dt="2020-07-23T20:38:19.770" v="1" actId="47"/>
        <pc:sldMkLst>
          <pc:docMk/>
          <pc:sldMk cId="2984109706" sldId="461"/>
        </pc:sldMkLst>
      </pc:sldChg>
      <pc:sldChg chg="del">
        <pc:chgData name="Michelle Brosseau" userId="8f9de568db8cf27f" providerId="LiveId" clId="{E7638B1C-8793-4011-B992-32C019728CE6}" dt="2020-07-23T20:38:19.770" v="1" actId="47"/>
        <pc:sldMkLst>
          <pc:docMk/>
          <pc:sldMk cId="2187169779" sldId="462"/>
        </pc:sldMkLst>
      </pc:sldChg>
      <pc:sldChg chg="del">
        <pc:chgData name="Michelle Brosseau" userId="8f9de568db8cf27f" providerId="LiveId" clId="{E7638B1C-8793-4011-B992-32C019728CE6}" dt="2020-07-23T20:38:19.770" v="1" actId="47"/>
        <pc:sldMkLst>
          <pc:docMk/>
          <pc:sldMk cId="3044335971" sldId="463"/>
        </pc:sldMkLst>
      </pc:sldChg>
      <pc:sldChg chg="del">
        <pc:chgData name="Michelle Brosseau" userId="8f9de568db8cf27f" providerId="LiveId" clId="{E7638B1C-8793-4011-B992-32C019728CE6}" dt="2020-07-23T20:38:19.770" v="1" actId="47"/>
        <pc:sldMkLst>
          <pc:docMk/>
          <pc:sldMk cId="4294926126" sldId="465"/>
        </pc:sldMkLst>
      </pc:sldChg>
      <pc:sldChg chg="del">
        <pc:chgData name="Michelle Brosseau" userId="8f9de568db8cf27f" providerId="LiveId" clId="{E7638B1C-8793-4011-B992-32C019728CE6}" dt="2020-07-23T20:38:19.770" v="1" actId="47"/>
        <pc:sldMkLst>
          <pc:docMk/>
          <pc:sldMk cId="1489335532" sldId="466"/>
        </pc:sldMkLst>
      </pc:sldChg>
      <pc:sldChg chg="del">
        <pc:chgData name="Michelle Brosseau" userId="8f9de568db8cf27f" providerId="LiveId" clId="{E7638B1C-8793-4011-B992-32C019728CE6}" dt="2020-07-23T20:38:19.770" v="1" actId="47"/>
        <pc:sldMkLst>
          <pc:docMk/>
          <pc:sldMk cId="512866810" sldId="467"/>
        </pc:sldMkLst>
      </pc:sldChg>
      <pc:sldChg chg="del">
        <pc:chgData name="Michelle Brosseau" userId="8f9de568db8cf27f" providerId="LiveId" clId="{E7638B1C-8793-4011-B992-32C019728CE6}" dt="2020-07-23T20:38:19.770" v="1" actId="47"/>
        <pc:sldMkLst>
          <pc:docMk/>
          <pc:sldMk cId="2757719763" sldId="468"/>
        </pc:sldMkLst>
      </pc:sldChg>
      <pc:sldChg chg="del">
        <pc:chgData name="Michelle Brosseau" userId="8f9de568db8cf27f" providerId="LiveId" clId="{E7638B1C-8793-4011-B992-32C019728CE6}" dt="2020-07-23T20:38:19.770" v="1" actId="47"/>
        <pc:sldMkLst>
          <pc:docMk/>
          <pc:sldMk cId="4271818709" sldId="469"/>
        </pc:sldMkLst>
      </pc:sldChg>
      <pc:sldChg chg="del">
        <pc:chgData name="Michelle Brosseau" userId="8f9de568db8cf27f" providerId="LiveId" clId="{E7638B1C-8793-4011-B992-32C019728CE6}" dt="2020-07-23T20:38:19.770" v="1" actId="47"/>
        <pc:sldMkLst>
          <pc:docMk/>
          <pc:sldMk cId="2551116163" sldId="470"/>
        </pc:sldMkLst>
      </pc:sldChg>
      <pc:sldChg chg="del">
        <pc:chgData name="Michelle Brosseau" userId="8f9de568db8cf27f" providerId="LiveId" clId="{E7638B1C-8793-4011-B992-32C019728CE6}" dt="2020-07-23T20:38:19.770" v="1" actId="47"/>
        <pc:sldMkLst>
          <pc:docMk/>
          <pc:sldMk cId="3878173633" sldId="471"/>
        </pc:sldMkLst>
      </pc:sldChg>
      <pc:sldChg chg="del">
        <pc:chgData name="Michelle Brosseau" userId="8f9de568db8cf27f" providerId="LiveId" clId="{E7638B1C-8793-4011-B992-32C019728CE6}" dt="2020-07-23T20:38:19.770" v="1" actId="47"/>
        <pc:sldMkLst>
          <pc:docMk/>
          <pc:sldMk cId="2572615672" sldId="472"/>
        </pc:sldMkLst>
      </pc:sldChg>
      <pc:sldChg chg="del">
        <pc:chgData name="Michelle Brosseau" userId="8f9de568db8cf27f" providerId="LiveId" clId="{E7638B1C-8793-4011-B992-32C019728CE6}" dt="2020-07-23T20:38:19.770" v="1" actId="47"/>
        <pc:sldMkLst>
          <pc:docMk/>
          <pc:sldMk cId="598623085" sldId="473"/>
        </pc:sldMkLst>
      </pc:sldChg>
      <pc:sldChg chg="del">
        <pc:chgData name="Michelle Brosseau" userId="8f9de568db8cf27f" providerId="LiveId" clId="{E7638B1C-8793-4011-B992-32C019728CE6}" dt="2020-07-23T20:38:19.770" v="1" actId="47"/>
        <pc:sldMkLst>
          <pc:docMk/>
          <pc:sldMk cId="1078150010" sldId="474"/>
        </pc:sldMkLst>
      </pc:sldChg>
      <pc:sldChg chg="del">
        <pc:chgData name="Michelle Brosseau" userId="8f9de568db8cf27f" providerId="LiveId" clId="{E7638B1C-8793-4011-B992-32C019728CE6}" dt="2020-07-23T20:38:19.770" v="1" actId="47"/>
        <pc:sldMkLst>
          <pc:docMk/>
          <pc:sldMk cId="21129768" sldId="475"/>
        </pc:sldMkLst>
      </pc:sldChg>
      <pc:sldChg chg="del">
        <pc:chgData name="Michelle Brosseau" userId="8f9de568db8cf27f" providerId="LiveId" clId="{E7638B1C-8793-4011-B992-32C019728CE6}" dt="2020-07-23T20:38:19.770" v="1" actId="47"/>
        <pc:sldMkLst>
          <pc:docMk/>
          <pc:sldMk cId="2629769043" sldId="476"/>
        </pc:sldMkLst>
      </pc:sldChg>
      <pc:sldChg chg="del">
        <pc:chgData name="Michelle Brosseau" userId="8f9de568db8cf27f" providerId="LiveId" clId="{E7638B1C-8793-4011-B992-32C019728CE6}" dt="2020-07-23T20:38:19.770" v="1" actId="47"/>
        <pc:sldMkLst>
          <pc:docMk/>
          <pc:sldMk cId="2622323041" sldId="477"/>
        </pc:sldMkLst>
      </pc:sldChg>
      <pc:sldChg chg="del">
        <pc:chgData name="Michelle Brosseau" userId="8f9de568db8cf27f" providerId="LiveId" clId="{E7638B1C-8793-4011-B992-32C019728CE6}" dt="2020-07-23T20:38:19.770" v="1" actId="47"/>
        <pc:sldMkLst>
          <pc:docMk/>
          <pc:sldMk cId="318022259" sldId="478"/>
        </pc:sldMkLst>
      </pc:sldChg>
      <pc:sldChg chg="del">
        <pc:chgData name="Michelle Brosseau" userId="8f9de568db8cf27f" providerId="LiveId" clId="{E7638B1C-8793-4011-B992-32C019728CE6}" dt="2020-07-23T20:38:19.770" v="1" actId="47"/>
        <pc:sldMkLst>
          <pc:docMk/>
          <pc:sldMk cId="2176937116" sldId="480"/>
        </pc:sldMkLst>
      </pc:sldChg>
      <pc:sldChg chg="del">
        <pc:chgData name="Michelle Brosseau" userId="8f9de568db8cf27f" providerId="LiveId" clId="{E7638B1C-8793-4011-B992-32C019728CE6}" dt="2020-07-23T20:38:19.770" v="1" actId="47"/>
        <pc:sldMkLst>
          <pc:docMk/>
          <pc:sldMk cId="2194003537" sldId="481"/>
        </pc:sldMkLst>
      </pc:sldChg>
      <pc:sldChg chg="del">
        <pc:chgData name="Michelle Brosseau" userId="8f9de568db8cf27f" providerId="LiveId" clId="{E7638B1C-8793-4011-B992-32C019728CE6}" dt="2020-07-23T20:38:19.770" v="1" actId="47"/>
        <pc:sldMkLst>
          <pc:docMk/>
          <pc:sldMk cId="3115060209" sldId="482"/>
        </pc:sldMkLst>
      </pc:sldChg>
      <pc:sldChg chg="del">
        <pc:chgData name="Michelle Brosseau" userId="8f9de568db8cf27f" providerId="LiveId" clId="{E7638B1C-8793-4011-B992-32C019728CE6}" dt="2020-07-23T20:38:19.770" v="1" actId="47"/>
        <pc:sldMkLst>
          <pc:docMk/>
          <pc:sldMk cId="2385921321" sldId="483"/>
        </pc:sldMkLst>
      </pc:sldChg>
      <pc:sldChg chg="del">
        <pc:chgData name="Michelle Brosseau" userId="8f9de568db8cf27f" providerId="LiveId" clId="{E7638B1C-8793-4011-B992-32C019728CE6}" dt="2020-07-23T20:38:19.770" v="1" actId="47"/>
        <pc:sldMkLst>
          <pc:docMk/>
          <pc:sldMk cId="3668464932" sldId="484"/>
        </pc:sldMkLst>
      </pc:sldChg>
      <pc:sldChg chg="del">
        <pc:chgData name="Michelle Brosseau" userId="8f9de568db8cf27f" providerId="LiveId" clId="{E7638B1C-8793-4011-B992-32C019728CE6}" dt="2020-07-23T20:38:19.770" v="1" actId="47"/>
        <pc:sldMkLst>
          <pc:docMk/>
          <pc:sldMk cId="2496615562" sldId="485"/>
        </pc:sldMkLst>
      </pc:sldChg>
      <pc:sldChg chg="del">
        <pc:chgData name="Michelle Brosseau" userId="8f9de568db8cf27f" providerId="LiveId" clId="{E7638B1C-8793-4011-B992-32C019728CE6}" dt="2020-07-23T20:38:19.770" v="1" actId="47"/>
        <pc:sldMkLst>
          <pc:docMk/>
          <pc:sldMk cId="731496375" sldId="486"/>
        </pc:sldMkLst>
      </pc:sldChg>
      <pc:sldChg chg="del">
        <pc:chgData name="Michelle Brosseau" userId="8f9de568db8cf27f" providerId="LiveId" clId="{E7638B1C-8793-4011-B992-32C019728CE6}" dt="2020-07-23T20:38:19.770" v="1" actId="47"/>
        <pc:sldMkLst>
          <pc:docMk/>
          <pc:sldMk cId="3054346070" sldId="487"/>
        </pc:sldMkLst>
      </pc:sldChg>
      <pc:sldChg chg="del">
        <pc:chgData name="Michelle Brosseau" userId="8f9de568db8cf27f" providerId="LiveId" clId="{E7638B1C-8793-4011-B992-32C019728CE6}" dt="2020-07-23T20:38:19.770" v="1" actId="47"/>
        <pc:sldMkLst>
          <pc:docMk/>
          <pc:sldMk cId="1120233053" sldId="488"/>
        </pc:sldMkLst>
      </pc:sldChg>
      <pc:sldChg chg="del">
        <pc:chgData name="Michelle Brosseau" userId="8f9de568db8cf27f" providerId="LiveId" clId="{E7638B1C-8793-4011-B992-32C019728CE6}" dt="2020-07-23T20:38:19.770" v="1" actId="47"/>
        <pc:sldMkLst>
          <pc:docMk/>
          <pc:sldMk cId="2175111043" sldId="489"/>
        </pc:sldMkLst>
      </pc:sldChg>
      <pc:sldChg chg="del">
        <pc:chgData name="Michelle Brosseau" userId="8f9de568db8cf27f" providerId="LiveId" clId="{E7638B1C-8793-4011-B992-32C019728CE6}" dt="2020-07-23T20:38:19.770" v="1" actId="47"/>
        <pc:sldMkLst>
          <pc:docMk/>
          <pc:sldMk cId="2316877057" sldId="490"/>
        </pc:sldMkLst>
      </pc:sldChg>
      <pc:sldChg chg="del">
        <pc:chgData name="Michelle Brosseau" userId="8f9de568db8cf27f" providerId="LiveId" clId="{E7638B1C-8793-4011-B992-32C019728CE6}" dt="2020-07-23T20:38:19.770" v="1" actId="47"/>
        <pc:sldMkLst>
          <pc:docMk/>
          <pc:sldMk cId="3778240716" sldId="491"/>
        </pc:sldMkLst>
      </pc:sldChg>
      <pc:sldChg chg="del">
        <pc:chgData name="Michelle Brosseau" userId="8f9de568db8cf27f" providerId="LiveId" clId="{E7638B1C-8793-4011-B992-32C019728CE6}" dt="2020-07-23T20:38:19.770" v="1" actId="47"/>
        <pc:sldMkLst>
          <pc:docMk/>
          <pc:sldMk cId="3958634604" sldId="492"/>
        </pc:sldMkLst>
      </pc:sldChg>
      <pc:sldChg chg="del">
        <pc:chgData name="Michelle Brosseau" userId="8f9de568db8cf27f" providerId="LiveId" clId="{E7638B1C-8793-4011-B992-32C019728CE6}" dt="2020-07-23T20:38:19.770" v="1" actId="47"/>
        <pc:sldMkLst>
          <pc:docMk/>
          <pc:sldMk cId="100573084" sldId="493"/>
        </pc:sldMkLst>
      </pc:sldChg>
      <pc:sldChg chg="del">
        <pc:chgData name="Michelle Brosseau" userId="8f9de568db8cf27f" providerId="LiveId" clId="{E7638B1C-8793-4011-B992-32C019728CE6}" dt="2020-07-23T20:38:19.770" v="1" actId="47"/>
        <pc:sldMkLst>
          <pc:docMk/>
          <pc:sldMk cId="244568725" sldId="494"/>
        </pc:sldMkLst>
      </pc:sldChg>
      <pc:sldChg chg="del">
        <pc:chgData name="Michelle Brosseau" userId="8f9de568db8cf27f" providerId="LiveId" clId="{E7638B1C-8793-4011-B992-32C019728CE6}" dt="2020-07-23T20:38:19.770" v="1" actId="47"/>
        <pc:sldMkLst>
          <pc:docMk/>
          <pc:sldMk cId="604433918" sldId="496"/>
        </pc:sldMkLst>
      </pc:sldChg>
      <pc:sldChg chg="del">
        <pc:chgData name="Michelle Brosseau" userId="8f9de568db8cf27f" providerId="LiveId" clId="{E7638B1C-8793-4011-B992-32C019728CE6}" dt="2020-07-23T20:38:19.770" v="1" actId="47"/>
        <pc:sldMkLst>
          <pc:docMk/>
          <pc:sldMk cId="1158059358" sldId="498"/>
        </pc:sldMkLst>
      </pc:sldChg>
      <pc:sldChg chg="del">
        <pc:chgData name="Michelle Brosseau" userId="8f9de568db8cf27f" providerId="LiveId" clId="{E7638B1C-8793-4011-B992-32C019728CE6}" dt="2020-07-23T20:38:19.770" v="1" actId="47"/>
        <pc:sldMkLst>
          <pc:docMk/>
          <pc:sldMk cId="2219534695" sldId="499"/>
        </pc:sldMkLst>
      </pc:sldChg>
      <pc:sldChg chg="del">
        <pc:chgData name="Michelle Brosseau" userId="8f9de568db8cf27f" providerId="LiveId" clId="{E7638B1C-8793-4011-B992-32C019728CE6}" dt="2020-07-23T20:38:19.770" v="1" actId="47"/>
        <pc:sldMkLst>
          <pc:docMk/>
          <pc:sldMk cId="3952893490" sldId="501"/>
        </pc:sldMkLst>
      </pc:sldChg>
      <pc:sldChg chg="del">
        <pc:chgData name="Michelle Brosseau" userId="8f9de568db8cf27f" providerId="LiveId" clId="{E7638B1C-8793-4011-B992-32C019728CE6}" dt="2020-07-23T20:38:19.770" v="1" actId="47"/>
        <pc:sldMkLst>
          <pc:docMk/>
          <pc:sldMk cId="3171374335" sldId="502"/>
        </pc:sldMkLst>
      </pc:sldChg>
      <pc:sldChg chg="del">
        <pc:chgData name="Michelle Brosseau" userId="8f9de568db8cf27f" providerId="LiveId" clId="{E7638B1C-8793-4011-B992-32C019728CE6}" dt="2020-07-23T20:38:19.770" v="1" actId="47"/>
        <pc:sldMkLst>
          <pc:docMk/>
          <pc:sldMk cId="2405870459" sldId="503"/>
        </pc:sldMkLst>
      </pc:sldChg>
      <pc:sldChg chg="del">
        <pc:chgData name="Michelle Brosseau" userId="8f9de568db8cf27f" providerId="LiveId" clId="{E7638B1C-8793-4011-B992-32C019728CE6}" dt="2020-07-23T20:38:19.770" v="1" actId="47"/>
        <pc:sldMkLst>
          <pc:docMk/>
          <pc:sldMk cId="783620482" sldId="504"/>
        </pc:sldMkLst>
      </pc:sldChg>
      <pc:sldChg chg="del">
        <pc:chgData name="Michelle Brosseau" userId="8f9de568db8cf27f" providerId="LiveId" clId="{E7638B1C-8793-4011-B992-32C019728CE6}" dt="2020-07-23T20:38:19.770" v="1" actId="47"/>
        <pc:sldMkLst>
          <pc:docMk/>
          <pc:sldMk cId="4175254528" sldId="505"/>
        </pc:sldMkLst>
      </pc:sldChg>
      <pc:sldChg chg="del">
        <pc:chgData name="Michelle Brosseau" userId="8f9de568db8cf27f" providerId="LiveId" clId="{E7638B1C-8793-4011-B992-32C019728CE6}" dt="2020-07-23T20:38:19.770" v="1" actId="47"/>
        <pc:sldMkLst>
          <pc:docMk/>
          <pc:sldMk cId="2977221322" sldId="506"/>
        </pc:sldMkLst>
      </pc:sldChg>
      <pc:sldChg chg="del">
        <pc:chgData name="Michelle Brosseau" userId="8f9de568db8cf27f" providerId="LiveId" clId="{E7638B1C-8793-4011-B992-32C019728CE6}" dt="2020-07-23T20:38:19.770" v="1" actId="47"/>
        <pc:sldMkLst>
          <pc:docMk/>
          <pc:sldMk cId="1825942473" sldId="507"/>
        </pc:sldMkLst>
      </pc:sldChg>
      <pc:sldChg chg="del">
        <pc:chgData name="Michelle Brosseau" userId="8f9de568db8cf27f" providerId="LiveId" clId="{E7638B1C-8793-4011-B992-32C019728CE6}" dt="2020-07-23T20:38:19.770" v="1" actId="47"/>
        <pc:sldMkLst>
          <pc:docMk/>
          <pc:sldMk cId="3872180997" sldId="509"/>
        </pc:sldMkLst>
      </pc:sldChg>
      <pc:sldChg chg="del">
        <pc:chgData name="Michelle Brosseau" userId="8f9de568db8cf27f" providerId="LiveId" clId="{E7638B1C-8793-4011-B992-32C019728CE6}" dt="2020-07-23T20:38:19.770" v="1" actId="47"/>
        <pc:sldMkLst>
          <pc:docMk/>
          <pc:sldMk cId="7028476" sldId="510"/>
        </pc:sldMkLst>
      </pc:sldChg>
      <pc:sldChg chg="del">
        <pc:chgData name="Michelle Brosseau" userId="8f9de568db8cf27f" providerId="LiveId" clId="{E7638B1C-8793-4011-B992-32C019728CE6}" dt="2020-07-23T20:38:19.770" v="1" actId="47"/>
        <pc:sldMkLst>
          <pc:docMk/>
          <pc:sldMk cId="2247246927" sldId="512"/>
        </pc:sldMkLst>
      </pc:sldChg>
      <pc:sldChg chg="del">
        <pc:chgData name="Michelle Brosseau" userId="8f9de568db8cf27f" providerId="LiveId" clId="{E7638B1C-8793-4011-B992-32C019728CE6}" dt="2020-07-23T20:38:19.770" v="1" actId="47"/>
        <pc:sldMkLst>
          <pc:docMk/>
          <pc:sldMk cId="1545520446" sldId="513"/>
        </pc:sldMkLst>
      </pc:sldChg>
      <pc:sldChg chg="del">
        <pc:chgData name="Michelle Brosseau" userId="8f9de568db8cf27f" providerId="LiveId" clId="{E7638B1C-8793-4011-B992-32C019728CE6}" dt="2020-07-23T20:38:19.770" v="1" actId="47"/>
        <pc:sldMkLst>
          <pc:docMk/>
          <pc:sldMk cId="1076614910" sldId="514"/>
        </pc:sldMkLst>
      </pc:sldChg>
      <pc:sldChg chg="del">
        <pc:chgData name="Michelle Brosseau" userId="8f9de568db8cf27f" providerId="LiveId" clId="{E7638B1C-8793-4011-B992-32C019728CE6}" dt="2020-07-23T20:38:19.770" v="1" actId="47"/>
        <pc:sldMkLst>
          <pc:docMk/>
          <pc:sldMk cId="3568191960" sldId="515"/>
        </pc:sldMkLst>
      </pc:sldChg>
      <pc:sldChg chg="del">
        <pc:chgData name="Michelle Brosseau" userId="8f9de568db8cf27f" providerId="LiveId" clId="{E7638B1C-8793-4011-B992-32C019728CE6}" dt="2020-07-23T20:38:19.770" v="1" actId="47"/>
        <pc:sldMkLst>
          <pc:docMk/>
          <pc:sldMk cId="1683007242" sldId="516"/>
        </pc:sldMkLst>
      </pc:sldChg>
      <pc:sldChg chg="del">
        <pc:chgData name="Michelle Brosseau" userId="8f9de568db8cf27f" providerId="LiveId" clId="{E7638B1C-8793-4011-B992-32C019728CE6}" dt="2020-07-23T20:38:19.770" v="1" actId="47"/>
        <pc:sldMkLst>
          <pc:docMk/>
          <pc:sldMk cId="2952165716" sldId="517"/>
        </pc:sldMkLst>
      </pc:sldChg>
      <pc:sldChg chg="del">
        <pc:chgData name="Michelle Brosseau" userId="8f9de568db8cf27f" providerId="LiveId" clId="{E7638B1C-8793-4011-B992-32C019728CE6}" dt="2020-07-23T20:38:19.770" v="1" actId="47"/>
        <pc:sldMkLst>
          <pc:docMk/>
          <pc:sldMk cId="1376193314" sldId="518"/>
        </pc:sldMkLst>
      </pc:sldChg>
      <pc:sldChg chg="del">
        <pc:chgData name="Michelle Brosseau" userId="8f9de568db8cf27f" providerId="LiveId" clId="{E7638B1C-8793-4011-B992-32C019728CE6}" dt="2020-07-23T20:38:19.770" v="1" actId="47"/>
        <pc:sldMkLst>
          <pc:docMk/>
          <pc:sldMk cId="253042519" sldId="519"/>
        </pc:sldMkLst>
      </pc:sldChg>
      <pc:sldChg chg="del">
        <pc:chgData name="Michelle Brosseau" userId="8f9de568db8cf27f" providerId="LiveId" clId="{E7638B1C-8793-4011-B992-32C019728CE6}" dt="2020-07-23T20:38:19.770" v="1" actId="47"/>
        <pc:sldMkLst>
          <pc:docMk/>
          <pc:sldMk cId="2280948367" sldId="520"/>
        </pc:sldMkLst>
      </pc:sldChg>
      <pc:sldChg chg="del">
        <pc:chgData name="Michelle Brosseau" userId="8f9de568db8cf27f" providerId="LiveId" clId="{E7638B1C-8793-4011-B992-32C019728CE6}" dt="2020-07-23T20:38:19.770" v="1" actId="47"/>
        <pc:sldMkLst>
          <pc:docMk/>
          <pc:sldMk cId="1813754159" sldId="521"/>
        </pc:sldMkLst>
      </pc:sldChg>
      <pc:sldChg chg="del">
        <pc:chgData name="Michelle Brosseau" userId="8f9de568db8cf27f" providerId="LiveId" clId="{E7638B1C-8793-4011-B992-32C019728CE6}" dt="2020-07-23T20:38:19.770" v="1" actId="47"/>
        <pc:sldMkLst>
          <pc:docMk/>
          <pc:sldMk cId="1430988155" sldId="523"/>
        </pc:sldMkLst>
      </pc:sldChg>
      <pc:sldChg chg="del">
        <pc:chgData name="Michelle Brosseau" userId="8f9de568db8cf27f" providerId="LiveId" clId="{E7638B1C-8793-4011-B992-32C019728CE6}" dt="2020-07-23T20:38:19.770" v="1" actId="47"/>
        <pc:sldMkLst>
          <pc:docMk/>
          <pc:sldMk cId="1209070830" sldId="525"/>
        </pc:sldMkLst>
      </pc:sldChg>
      <pc:sldChg chg="del">
        <pc:chgData name="Michelle Brosseau" userId="8f9de568db8cf27f" providerId="LiveId" clId="{E7638B1C-8793-4011-B992-32C019728CE6}" dt="2020-07-23T20:38:19.770" v="1" actId="47"/>
        <pc:sldMkLst>
          <pc:docMk/>
          <pc:sldMk cId="60494843" sldId="526"/>
        </pc:sldMkLst>
      </pc:sldChg>
      <pc:sldChg chg="del">
        <pc:chgData name="Michelle Brosseau" userId="8f9de568db8cf27f" providerId="LiveId" clId="{E7638B1C-8793-4011-B992-32C019728CE6}" dt="2020-07-23T20:38:19.770" v="1" actId="47"/>
        <pc:sldMkLst>
          <pc:docMk/>
          <pc:sldMk cId="2827743686" sldId="527"/>
        </pc:sldMkLst>
      </pc:sldChg>
      <pc:sldChg chg="del">
        <pc:chgData name="Michelle Brosseau" userId="8f9de568db8cf27f" providerId="LiveId" clId="{E7638B1C-8793-4011-B992-32C019728CE6}" dt="2020-07-23T20:38:19.770" v="1" actId="47"/>
        <pc:sldMkLst>
          <pc:docMk/>
          <pc:sldMk cId="2465260635" sldId="528"/>
        </pc:sldMkLst>
      </pc:sldChg>
      <pc:sldChg chg="del">
        <pc:chgData name="Michelle Brosseau" userId="8f9de568db8cf27f" providerId="LiveId" clId="{E7638B1C-8793-4011-B992-32C019728CE6}" dt="2020-07-23T20:38:19.770" v="1" actId="47"/>
        <pc:sldMkLst>
          <pc:docMk/>
          <pc:sldMk cId="2662166294" sldId="529"/>
        </pc:sldMkLst>
      </pc:sldChg>
      <pc:sldChg chg="del">
        <pc:chgData name="Michelle Brosseau" userId="8f9de568db8cf27f" providerId="LiveId" clId="{E7638B1C-8793-4011-B992-32C019728CE6}" dt="2020-07-23T20:38:19.770" v="1" actId="47"/>
        <pc:sldMkLst>
          <pc:docMk/>
          <pc:sldMk cId="3865085593" sldId="530"/>
        </pc:sldMkLst>
      </pc:sldChg>
      <pc:sldChg chg="del">
        <pc:chgData name="Michelle Brosseau" userId="8f9de568db8cf27f" providerId="LiveId" clId="{E7638B1C-8793-4011-B992-32C019728CE6}" dt="2020-07-23T20:38:19.770" v="1" actId="47"/>
        <pc:sldMkLst>
          <pc:docMk/>
          <pc:sldMk cId="2635249665" sldId="531"/>
        </pc:sldMkLst>
      </pc:sldChg>
      <pc:sldChg chg="del">
        <pc:chgData name="Michelle Brosseau" userId="8f9de568db8cf27f" providerId="LiveId" clId="{E7638B1C-8793-4011-B992-32C019728CE6}" dt="2020-07-23T20:38:19.770" v="1" actId="47"/>
        <pc:sldMkLst>
          <pc:docMk/>
          <pc:sldMk cId="272472979" sldId="534"/>
        </pc:sldMkLst>
      </pc:sldChg>
      <pc:sldChg chg="del">
        <pc:chgData name="Michelle Brosseau" userId="8f9de568db8cf27f" providerId="LiveId" clId="{E7638B1C-8793-4011-B992-32C019728CE6}" dt="2020-07-23T20:38:19.770" v="1" actId="47"/>
        <pc:sldMkLst>
          <pc:docMk/>
          <pc:sldMk cId="1186567712" sldId="535"/>
        </pc:sldMkLst>
      </pc:sldChg>
      <pc:sldChg chg="del">
        <pc:chgData name="Michelle Brosseau" userId="8f9de568db8cf27f" providerId="LiveId" clId="{E7638B1C-8793-4011-B992-32C019728CE6}" dt="2020-07-23T20:38:19.770" v="1" actId="47"/>
        <pc:sldMkLst>
          <pc:docMk/>
          <pc:sldMk cId="3771684339" sldId="536"/>
        </pc:sldMkLst>
      </pc:sldChg>
      <pc:sldChg chg="del">
        <pc:chgData name="Michelle Brosseau" userId="8f9de568db8cf27f" providerId="LiveId" clId="{E7638B1C-8793-4011-B992-32C019728CE6}" dt="2020-07-23T20:38:19.770" v="1" actId="47"/>
        <pc:sldMkLst>
          <pc:docMk/>
          <pc:sldMk cId="1251275978" sldId="537"/>
        </pc:sldMkLst>
      </pc:sldChg>
      <pc:sldChg chg="del">
        <pc:chgData name="Michelle Brosseau" userId="8f9de568db8cf27f" providerId="LiveId" clId="{E7638B1C-8793-4011-B992-32C019728CE6}" dt="2020-07-23T20:38:19.770" v="1" actId="47"/>
        <pc:sldMkLst>
          <pc:docMk/>
          <pc:sldMk cId="3114737817" sldId="538"/>
        </pc:sldMkLst>
      </pc:sldChg>
      <pc:sldChg chg="del">
        <pc:chgData name="Michelle Brosseau" userId="8f9de568db8cf27f" providerId="LiveId" clId="{E7638B1C-8793-4011-B992-32C019728CE6}" dt="2020-07-23T20:38:19.770" v="1" actId="47"/>
        <pc:sldMkLst>
          <pc:docMk/>
          <pc:sldMk cId="723191680" sldId="539"/>
        </pc:sldMkLst>
      </pc:sldChg>
      <pc:sldChg chg="del">
        <pc:chgData name="Michelle Brosseau" userId="8f9de568db8cf27f" providerId="LiveId" clId="{E7638B1C-8793-4011-B992-32C019728CE6}" dt="2020-07-23T20:38:19.770" v="1" actId="47"/>
        <pc:sldMkLst>
          <pc:docMk/>
          <pc:sldMk cId="3748366392" sldId="540"/>
        </pc:sldMkLst>
      </pc:sldChg>
      <pc:sldChg chg="del">
        <pc:chgData name="Michelle Brosseau" userId="8f9de568db8cf27f" providerId="LiveId" clId="{E7638B1C-8793-4011-B992-32C019728CE6}" dt="2020-07-23T20:38:19.770" v="1" actId="47"/>
        <pc:sldMkLst>
          <pc:docMk/>
          <pc:sldMk cId="59818446" sldId="541"/>
        </pc:sldMkLst>
      </pc:sldChg>
      <pc:sldChg chg="del">
        <pc:chgData name="Michelle Brosseau" userId="8f9de568db8cf27f" providerId="LiveId" clId="{E7638B1C-8793-4011-B992-32C019728CE6}" dt="2020-07-23T20:38:19.770" v="1" actId="47"/>
        <pc:sldMkLst>
          <pc:docMk/>
          <pc:sldMk cId="3410072033" sldId="542"/>
        </pc:sldMkLst>
      </pc:sldChg>
      <pc:sldChg chg="del">
        <pc:chgData name="Michelle Brosseau" userId="8f9de568db8cf27f" providerId="LiveId" clId="{E7638B1C-8793-4011-B992-32C019728CE6}" dt="2020-07-23T20:38:19.770" v="1" actId="47"/>
        <pc:sldMkLst>
          <pc:docMk/>
          <pc:sldMk cId="1254783044" sldId="543"/>
        </pc:sldMkLst>
      </pc:sldChg>
      <pc:sldChg chg="del">
        <pc:chgData name="Michelle Brosseau" userId="8f9de568db8cf27f" providerId="LiveId" clId="{E7638B1C-8793-4011-B992-32C019728CE6}" dt="2020-07-23T20:38:19.770" v="1" actId="47"/>
        <pc:sldMkLst>
          <pc:docMk/>
          <pc:sldMk cId="2649719831" sldId="544"/>
        </pc:sldMkLst>
      </pc:sldChg>
      <pc:sldChg chg="del">
        <pc:chgData name="Michelle Brosseau" userId="8f9de568db8cf27f" providerId="LiveId" clId="{E7638B1C-8793-4011-B992-32C019728CE6}" dt="2020-07-23T20:38:19.770" v="1" actId="47"/>
        <pc:sldMkLst>
          <pc:docMk/>
          <pc:sldMk cId="2890894553" sldId="545"/>
        </pc:sldMkLst>
      </pc:sldChg>
      <pc:sldChg chg="del">
        <pc:chgData name="Michelle Brosseau" userId="8f9de568db8cf27f" providerId="LiveId" clId="{E7638B1C-8793-4011-B992-32C019728CE6}" dt="2020-07-23T20:38:19.770" v="1" actId="47"/>
        <pc:sldMkLst>
          <pc:docMk/>
          <pc:sldMk cId="2118064109" sldId="547"/>
        </pc:sldMkLst>
      </pc:sldChg>
      <pc:sldChg chg="del">
        <pc:chgData name="Michelle Brosseau" userId="8f9de568db8cf27f" providerId="LiveId" clId="{E7638B1C-8793-4011-B992-32C019728CE6}" dt="2020-07-23T20:38:19.770" v="1" actId="47"/>
        <pc:sldMkLst>
          <pc:docMk/>
          <pc:sldMk cId="3145254370" sldId="548"/>
        </pc:sldMkLst>
      </pc:sldChg>
      <pc:sldChg chg="del">
        <pc:chgData name="Michelle Brosseau" userId="8f9de568db8cf27f" providerId="LiveId" clId="{E7638B1C-8793-4011-B992-32C019728CE6}" dt="2020-07-23T20:38:19.770" v="1" actId="47"/>
        <pc:sldMkLst>
          <pc:docMk/>
          <pc:sldMk cId="724708972" sldId="549"/>
        </pc:sldMkLst>
      </pc:sldChg>
      <pc:sldChg chg="del">
        <pc:chgData name="Michelle Brosseau" userId="8f9de568db8cf27f" providerId="LiveId" clId="{E7638B1C-8793-4011-B992-32C019728CE6}" dt="2020-07-23T20:38:19.770" v="1" actId="47"/>
        <pc:sldMkLst>
          <pc:docMk/>
          <pc:sldMk cId="3941402972" sldId="551"/>
        </pc:sldMkLst>
      </pc:sldChg>
      <pc:sldChg chg="del">
        <pc:chgData name="Michelle Brosseau" userId="8f9de568db8cf27f" providerId="LiveId" clId="{E7638B1C-8793-4011-B992-32C019728CE6}" dt="2020-07-23T20:38:19.770" v="1" actId="47"/>
        <pc:sldMkLst>
          <pc:docMk/>
          <pc:sldMk cId="319645459" sldId="552"/>
        </pc:sldMkLst>
      </pc:sldChg>
      <pc:sldChg chg="del">
        <pc:chgData name="Michelle Brosseau" userId="8f9de568db8cf27f" providerId="LiveId" clId="{E7638B1C-8793-4011-B992-32C019728CE6}" dt="2020-07-23T20:38:19.770" v="1" actId="47"/>
        <pc:sldMkLst>
          <pc:docMk/>
          <pc:sldMk cId="1028273070" sldId="553"/>
        </pc:sldMkLst>
      </pc:sldChg>
      <pc:sldChg chg="del">
        <pc:chgData name="Michelle Brosseau" userId="8f9de568db8cf27f" providerId="LiveId" clId="{E7638B1C-8793-4011-B992-32C019728CE6}" dt="2020-07-23T20:38:19.770" v="1" actId="47"/>
        <pc:sldMkLst>
          <pc:docMk/>
          <pc:sldMk cId="3228972125" sldId="554"/>
        </pc:sldMkLst>
      </pc:sldChg>
      <pc:sldChg chg="del">
        <pc:chgData name="Michelle Brosseau" userId="8f9de568db8cf27f" providerId="LiveId" clId="{E7638B1C-8793-4011-B992-32C019728CE6}" dt="2020-07-23T20:38:19.770" v="1" actId="47"/>
        <pc:sldMkLst>
          <pc:docMk/>
          <pc:sldMk cId="1156423712" sldId="555"/>
        </pc:sldMkLst>
      </pc:sldChg>
      <pc:sldChg chg="del">
        <pc:chgData name="Michelle Brosseau" userId="8f9de568db8cf27f" providerId="LiveId" clId="{E7638B1C-8793-4011-B992-32C019728CE6}" dt="2020-07-23T20:38:19.770" v="1" actId="47"/>
        <pc:sldMkLst>
          <pc:docMk/>
          <pc:sldMk cId="3293770421" sldId="556"/>
        </pc:sldMkLst>
      </pc:sldChg>
      <pc:sldChg chg="del">
        <pc:chgData name="Michelle Brosseau" userId="8f9de568db8cf27f" providerId="LiveId" clId="{E7638B1C-8793-4011-B992-32C019728CE6}" dt="2020-07-23T20:38:19.770" v="1" actId="47"/>
        <pc:sldMkLst>
          <pc:docMk/>
          <pc:sldMk cId="3657733022" sldId="558"/>
        </pc:sldMkLst>
      </pc:sldChg>
      <pc:sldChg chg="del">
        <pc:chgData name="Michelle Brosseau" userId="8f9de568db8cf27f" providerId="LiveId" clId="{E7638B1C-8793-4011-B992-32C019728CE6}" dt="2020-07-23T20:38:19.770" v="1" actId="47"/>
        <pc:sldMkLst>
          <pc:docMk/>
          <pc:sldMk cId="1920338388" sldId="560"/>
        </pc:sldMkLst>
      </pc:sldChg>
      <pc:sldChg chg="del">
        <pc:chgData name="Michelle Brosseau" userId="8f9de568db8cf27f" providerId="LiveId" clId="{E7638B1C-8793-4011-B992-32C019728CE6}" dt="2020-07-23T20:38:19.770" v="1" actId="47"/>
        <pc:sldMkLst>
          <pc:docMk/>
          <pc:sldMk cId="3480890263" sldId="561"/>
        </pc:sldMkLst>
      </pc:sldChg>
      <pc:sldChg chg="del">
        <pc:chgData name="Michelle Brosseau" userId="8f9de568db8cf27f" providerId="LiveId" clId="{E7638B1C-8793-4011-B992-32C019728CE6}" dt="2020-07-23T20:38:19.770" v="1" actId="47"/>
        <pc:sldMkLst>
          <pc:docMk/>
          <pc:sldMk cId="4146050542" sldId="562"/>
        </pc:sldMkLst>
      </pc:sldChg>
      <pc:sldChg chg="del">
        <pc:chgData name="Michelle Brosseau" userId="8f9de568db8cf27f" providerId="LiveId" clId="{E7638B1C-8793-4011-B992-32C019728CE6}" dt="2020-07-23T20:38:19.770" v="1" actId="47"/>
        <pc:sldMkLst>
          <pc:docMk/>
          <pc:sldMk cId="1559090661" sldId="563"/>
        </pc:sldMkLst>
      </pc:sldChg>
      <pc:sldChg chg="del">
        <pc:chgData name="Michelle Brosseau" userId="8f9de568db8cf27f" providerId="LiveId" clId="{E7638B1C-8793-4011-B992-32C019728CE6}" dt="2020-07-23T20:38:19.770" v="1" actId="47"/>
        <pc:sldMkLst>
          <pc:docMk/>
          <pc:sldMk cId="866381105" sldId="564"/>
        </pc:sldMkLst>
      </pc:sldChg>
      <pc:sldChg chg="del">
        <pc:chgData name="Michelle Brosseau" userId="8f9de568db8cf27f" providerId="LiveId" clId="{E7638B1C-8793-4011-B992-32C019728CE6}" dt="2020-07-23T20:38:19.770" v="1" actId="47"/>
        <pc:sldMkLst>
          <pc:docMk/>
          <pc:sldMk cId="2661057379" sldId="566"/>
        </pc:sldMkLst>
      </pc:sldChg>
      <pc:sldChg chg="del">
        <pc:chgData name="Michelle Brosseau" userId="8f9de568db8cf27f" providerId="LiveId" clId="{E7638B1C-8793-4011-B992-32C019728CE6}" dt="2020-07-23T20:38:19.770" v="1" actId="47"/>
        <pc:sldMkLst>
          <pc:docMk/>
          <pc:sldMk cId="381959331" sldId="567"/>
        </pc:sldMkLst>
      </pc:sldChg>
      <pc:sldChg chg="del">
        <pc:chgData name="Michelle Brosseau" userId="8f9de568db8cf27f" providerId="LiveId" clId="{E7638B1C-8793-4011-B992-32C019728CE6}" dt="2020-07-23T20:38:19.770" v="1" actId="47"/>
        <pc:sldMkLst>
          <pc:docMk/>
          <pc:sldMk cId="3674926723" sldId="568"/>
        </pc:sldMkLst>
      </pc:sldChg>
      <pc:sldChg chg="del">
        <pc:chgData name="Michelle Brosseau" userId="8f9de568db8cf27f" providerId="LiveId" clId="{E7638B1C-8793-4011-B992-32C019728CE6}" dt="2020-07-23T20:38:19.770" v="1" actId="47"/>
        <pc:sldMkLst>
          <pc:docMk/>
          <pc:sldMk cId="1090483201" sldId="571"/>
        </pc:sldMkLst>
      </pc:sldChg>
      <pc:sldChg chg="del">
        <pc:chgData name="Michelle Brosseau" userId="8f9de568db8cf27f" providerId="LiveId" clId="{E7638B1C-8793-4011-B992-32C019728CE6}" dt="2020-07-23T20:38:19.770" v="1" actId="47"/>
        <pc:sldMkLst>
          <pc:docMk/>
          <pc:sldMk cId="165993484" sldId="572"/>
        </pc:sldMkLst>
      </pc:sldChg>
      <pc:sldChg chg="del">
        <pc:chgData name="Michelle Brosseau" userId="8f9de568db8cf27f" providerId="LiveId" clId="{E7638B1C-8793-4011-B992-32C019728CE6}" dt="2020-07-23T20:38:19.770" v="1" actId="47"/>
        <pc:sldMkLst>
          <pc:docMk/>
          <pc:sldMk cId="2683453727" sldId="573"/>
        </pc:sldMkLst>
      </pc:sldChg>
      <pc:sldChg chg="del">
        <pc:chgData name="Michelle Brosseau" userId="8f9de568db8cf27f" providerId="LiveId" clId="{E7638B1C-8793-4011-B992-32C019728CE6}" dt="2020-07-23T20:38:19.770" v="1" actId="47"/>
        <pc:sldMkLst>
          <pc:docMk/>
          <pc:sldMk cId="1094504284" sldId="574"/>
        </pc:sldMkLst>
      </pc:sldChg>
      <pc:sldChg chg="del">
        <pc:chgData name="Michelle Brosseau" userId="8f9de568db8cf27f" providerId="LiveId" clId="{E7638B1C-8793-4011-B992-32C019728CE6}" dt="2020-07-23T20:38:19.770" v="1" actId="47"/>
        <pc:sldMkLst>
          <pc:docMk/>
          <pc:sldMk cId="3053064348" sldId="575"/>
        </pc:sldMkLst>
      </pc:sldChg>
      <pc:sldChg chg="del">
        <pc:chgData name="Michelle Brosseau" userId="8f9de568db8cf27f" providerId="LiveId" clId="{E7638B1C-8793-4011-B992-32C019728CE6}" dt="2020-07-23T20:38:19.770" v="1" actId="47"/>
        <pc:sldMkLst>
          <pc:docMk/>
          <pc:sldMk cId="888935459" sldId="576"/>
        </pc:sldMkLst>
      </pc:sldChg>
      <pc:sldChg chg="del">
        <pc:chgData name="Michelle Brosseau" userId="8f9de568db8cf27f" providerId="LiveId" clId="{E7638B1C-8793-4011-B992-32C019728CE6}" dt="2020-07-23T20:38:19.770" v="1" actId="47"/>
        <pc:sldMkLst>
          <pc:docMk/>
          <pc:sldMk cId="1575169651" sldId="577"/>
        </pc:sldMkLst>
      </pc:sldChg>
      <pc:sldChg chg="del">
        <pc:chgData name="Michelle Brosseau" userId="8f9de568db8cf27f" providerId="LiveId" clId="{E7638B1C-8793-4011-B992-32C019728CE6}" dt="2020-07-23T20:38:19.770" v="1" actId="47"/>
        <pc:sldMkLst>
          <pc:docMk/>
          <pc:sldMk cId="1809798699" sldId="578"/>
        </pc:sldMkLst>
      </pc:sldChg>
      <pc:sldChg chg="del">
        <pc:chgData name="Michelle Brosseau" userId="8f9de568db8cf27f" providerId="LiveId" clId="{E7638B1C-8793-4011-B992-32C019728CE6}" dt="2020-07-23T20:38:19.770" v="1" actId="47"/>
        <pc:sldMkLst>
          <pc:docMk/>
          <pc:sldMk cId="2887463417" sldId="579"/>
        </pc:sldMkLst>
      </pc:sldChg>
      <pc:sldChg chg="del">
        <pc:chgData name="Michelle Brosseau" userId="8f9de568db8cf27f" providerId="LiveId" clId="{E7638B1C-8793-4011-B992-32C019728CE6}" dt="2020-07-23T20:38:19.770" v="1" actId="47"/>
        <pc:sldMkLst>
          <pc:docMk/>
          <pc:sldMk cId="394610544" sldId="580"/>
        </pc:sldMkLst>
      </pc:sldChg>
      <pc:sldChg chg="del">
        <pc:chgData name="Michelle Brosseau" userId="8f9de568db8cf27f" providerId="LiveId" clId="{E7638B1C-8793-4011-B992-32C019728CE6}" dt="2020-07-23T20:38:19.770" v="1" actId="47"/>
        <pc:sldMkLst>
          <pc:docMk/>
          <pc:sldMk cId="2098066261" sldId="581"/>
        </pc:sldMkLst>
      </pc:sldChg>
      <pc:sldChg chg="del">
        <pc:chgData name="Michelle Brosseau" userId="8f9de568db8cf27f" providerId="LiveId" clId="{E7638B1C-8793-4011-B992-32C019728CE6}" dt="2020-07-23T20:38:19.770" v="1" actId="47"/>
        <pc:sldMkLst>
          <pc:docMk/>
          <pc:sldMk cId="2836848305" sldId="582"/>
        </pc:sldMkLst>
      </pc:sldChg>
      <pc:sldChg chg="del">
        <pc:chgData name="Michelle Brosseau" userId="8f9de568db8cf27f" providerId="LiveId" clId="{E7638B1C-8793-4011-B992-32C019728CE6}" dt="2020-07-23T20:38:19.770" v="1" actId="47"/>
        <pc:sldMkLst>
          <pc:docMk/>
          <pc:sldMk cId="2893291845" sldId="583"/>
        </pc:sldMkLst>
      </pc:sldChg>
      <pc:sldChg chg="del">
        <pc:chgData name="Michelle Brosseau" userId="8f9de568db8cf27f" providerId="LiveId" clId="{E7638B1C-8793-4011-B992-32C019728CE6}" dt="2020-07-23T20:38:19.770" v="1" actId="47"/>
        <pc:sldMkLst>
          <pc:docMk/>
          <pc:sldMk cId="1351687492" sldId="584"/>
        </pc:sldMkLst>
      </pc:sldChg>
      <pc:sldChg chg="del">
        <pc:chgData name="Michelle Brosseau" userId="8f9de568db8cf27f" providerId="LiveId" clId="{E7638B1C-8793-4011-B992-32C019728CE6}" dt="2020-07-23T20:38:19.770" v="1" actId="47"/>
        <pc:sldMkLst>
          <pc:docMk/>
          <pc:sldMk cId="2012002409" sldId="585"/>
        </pc:sldMkLst>
      </pc:sldChg>
      <pc:sldChg chg="del">
        <pc:chgData name="Michelle Brosseau" userId="8f9de568db8cf27f" providerId="LiveId" clId="{E7638B1C-8793-4011-B992-32C019728CE6}" dt="2020-07-23T20:38:19.770" v="1" actId="47"/>
        <pc:sldMkLst>
          <pc:docMk/>
          <pc:sldMk cId="2348108793" sldId="586"/>
        </pc:sldMkLst>
      </pc:sldChg>
      <pc:sldChg chg="del">
        <pc:chgData name="Michelle Brosseau" userId="8f9de568db8cf27f" providerId="LiveId" clId="{E7638B1C-8793-4011-B992-32C019728CE6}" dt="2020-07-23T20:38:19.770" v="1" actId="47"/>
        <pc:sldMkLst>
          <pc:docMk/>
          <pc:sldMk cId="22726713" sldId="589"/>
        </pc:sldMkLst>
      </pc:sldChg>
      <pc:sldChg chg="del">
        <pc:chgData name="Michelle Brosseau" userId="8f9de568db8cf27f" providerId="LiveId" clId="{E7638B1C-8793-4011-B992-32C019728CE6}" dt="2020-07-23T20:38:19.770" v="1" actId="47"/>
        <pc:sldMkLst>
          <pc:docMk/>
          <pc:sldMk cId="1383986579" sldId="590"/>
        </pc:sldMkLst>
      </pc:sldChg>
      <pc:sldChg chg="del">
        <pc:chgData name="Michelle Brosseau" userId="8f9de568db8cf27f" providerId="LiveId" clId="{E7638B1C-8793-4011-B992-32C019728CE6}" dt="2020-07-23T20:38:19.770" v="1" actId="47"/>
        <pc:sldMkLst>
          <pc:docMk/>
          <pc:sldMk cId="1460051644" sldId="591"/>
        </pc:sldMkLst>
      </pc:sldChg>
      <pc:sldChg chg="del">
        <pc:chgData name="Michelle Brosseau" userId="8f9de568db8cf27f" providerId="LiveId" clId="{E7638B1C-8793-4011-B992-32C019728CE6}" dt="2020-07-23T20:38:19.770" v="1" actId="47"/>
        <pc:sldMkLst>
          <pc:docMk/>
          <pc:sldMk cId="628332974" sldId="592"/>
        </pc:sldMkLst>
      </pc:sldChg>
      <pc:sldChg chg="del">
        <pc:chgData name="Michelle Brosseau" userId="8f9de568db8cf27f" providerId="LiveId" clId="{E7638B1C-8793-4011-B992-32C019728CE6}" dt="2020-07-23T20:38:19.770" v="1" actId="47"/>
        <pc:sldMkLst>
          <pc:docMk/>
          <pc:sldMk cId="846180558" sldId="593"/>
        </pc:sldMkLst>
      </pc:sldChg>
      <pc:sldChg chg="del">
        <pc:chgData name="Michelle Brosseau" userId="8f9de568db8cf27f" providerId="LiveId" clId="{E7638B1C-8793-4011-B992-32C019728CE6}" dt="2020-07-23T20:38:19.770" v="1" actId="47"/>
        <pc:sldMkLst>
          <pc:docMk/>
          <pc:sldMk cId="1731161155" sldId="594"/>
        </pc:sldMkLst>
      </pc:sldChg>
      <pc:sldChg chg="del">
        <pc:chgData name="Michelle Brosseau" userId="8f9de568db8cf27f" providerId="LiveId" clId="{E7638B1C-8793-4011-B992-32C019728CE6}" dt="2020-07-23T20:38:19.770" v="1" actId="47"/>
        <pc:sldMkLst>
          <pc:docMk/>
          <pc:sldMk cId="1775413535" sldId="595"/>
        </pc:sldMkLst>
      </pc:sldChg>
      <pc:sldChg chg="del">
        <pc:chgData name="Michelle Brosseau" userId="8f9de568db8cf27f" providerId="LiveId" clId="{E7638B1C-8793-4011-B992-32C019728CE6}" dt="2020-07-23T20:38:19.770" v="1" actId="47"/>
        <pc:sldMkLst>
          <pc:docMk/>
          <pc:sldMk cId="1092943310" sldId="596"/>
        </pc:sldMkLst>
      </pc:sldChg>
      <pc:sldChg chg="del">
        <pc:chgData name="Michelle Brosseau" userId="8f9de568db8cf27f" providerId="LiveId" clId="{E7638B1C-8793-4011-B992-32C019728CE6}" dt="2020-07-23T20:38:19.770" v="1" actId="47"/>
        <pc:sldMkLst>
          <pc:docMk/>
          <pc:sldMk cId="3124767515" sldId="597"/>
        </pc:sldMkLst>
      </pc:sldChg>
      <pc:sldChg chg="del">
        <pc:chgData name="Michelle Brosseau" userId="8f9de568db8cf27f" providerId="LiveId" clId="{E7638B1C-8793-4011-B992-32C019728CE6}" dt="2020-07-23T20:38:19.770" v="1" actId="47"/>
        <pc:sldMkLst>
          <pc:docMk/>
          <pc:sldMk cId="2749974434" sldId="598"/>
        </pc:sldMkLst>
      </pc:sldChg>
      <pc:sldChg chg="del">
        <pc:chgData name="Michelle Brosseau" userId="8f9de568db8cf27f" providerId="LiveId" clId="{E7638B1C-8793-4011-B992-32C019728CE6}" dt="2020-07-23T20:38:19.770" v="1" actId="47"/>
        <pc:sldMkLst>
          <pc:docMk/>
          <pc:sldMk cId="463174723" sldId="599"/>
        </pc:sldMkLst>
      </pc:sldChg>
      <pc:sldChg chg="del">
        <pc:chgData name="Michelle Brosseau" userId="8f9de568db8cf27f" providerId="LiveId" clId="{E7638B1C-8793-4011-B992-32C019728CE6}" dt="2020-07-23T20:38:19.770" v="1" actId="47"/>
        <pc:sldMkLst>
          <pc:docMk/>
          <pc:sldMk cId="1469415078" sldId="600"/>
        </pc:sldMkLst>
      </pc:sldChg>
      <pc:sldChg chg="del">
        <pc:chgData name="Michelle Brosseau" userId="8f9de568db8cf27f" providerId="LiveId" clId="{E7638B1C-8793-4011-B992-32C019728CE6}" dt="2020-07-23T20:38:19.770" v="1" actId="47"/>
        <pc:sldMkLst>
          <pc:docMk/>
          <pc:sldMk cId="1844495796" sldId="601"/>
        </pc:sldMkLst>
      </pc:sldChg>
      <pc:sldChg chg="del">
        <pc:chgData name="Michelle Brosseau" userId="8f9de568db8cf27f" providerId="LiveId" clId="{E7638B1C-8793-4011-B992-32C019728CE6}" dt="2020-07-23T20:38:19.770" v="1" actId="47"/>
        <pc:sldMkLst>
          <pc:docMk/>
          <pc:sldMk cId="1864497413" sldId="602"/>
        </pc:sldMkLst>
      </pc:sldChg>
      <pc:sldChg chg="del">
        <pc:chgData name="Michelle Brosseau" userId="8f9de568db8cf27f" providerId="LiveId" clId="{E7638B1C-8793-4011-B992-32C019728CE6}" dt="2020-07-23T20:38:19.770" v="1" actId="47"/>
        <pc:sldMkLst>
          <pc:docMk/>
          <pc:sldMk cId="414883345" sldId="603"/>
        </pc:sldMkLst>
      </pc:sldChg>
      <pc:sldChg chg="del">
        <pc:chgData name="Michelle Brosseau" userId="8f9de568db8cf27f" providerId="LiveId" clId="{E7638B1C-8793-4011-B992-32C019728CE6}" dt="2020-07-23T20:38:19.770" v="1" actId="47"/>
        <pc:sldMkLst>
          <pc:docMk/>
          <pc:sldMk cId="2088613157" sldId="604"/>
        </pc:sldMkLst>
      </pc:sldChg>
      <pc:sldChg chg="del">
        <pc:chgData name="Michelle Brosseau" userId="8f9de568db8cf27f" providerId="LiveId" clId="{E7638B1C-8793-4011-B992-32C019728CE6}" dt="2020-07-23T20:38:19.770" v="1" actId="47"/>
        <pc:sldMkLst>
          <pc:docMk/>
          <pc:sldMk cId="1064596354" sldId="605"/>
        </pc:sldMkLst>
      </pc:sldChg>
      <pc:sldChg chg="del">
        <pc:chgData name="Michelle Brosseau" userId="8f9de568db8cf27f" providerId="LiveId" clId="{E7638B1C-8793-4011-B992-32C019728CE6}" dt="2020-07-23T20:38:19.770" v="1" actId="47"/>
        <pc:sldMkLst>
          <pc:docMk/>
          <pc:sldMk cId="628221578" sldId="606"/>
        </pc:sldMkLst>
      </pc:sldChg>
      <pc:sldChg chg="del">
        <pc:chgData name="Michelle Brosseau" userId="8f9de568db8cf27f" providerId="LiveId" clId="{E7638B1C-8793-4011-B992-32C019728CE6}" dt="2020-07-23T20:38:19.770" v="1" actId="47"/>
        <pc:sldMkLst>
          <pc:docMk/>
          <pc:sldMk cId="2593100166" sldId="607"/>
        </pc:sldMkLst>
      </pc:sldChg>
      <pc:sldChg chg="del">
        <pc:chgData name="Michelle Brosseau" userId="8f9de568db8cf27f" providerId="LiveId" clId="{E7638B1C-8793-4011-B992-32C019728CE6}" dt="2020-07-23T20:38:19.770" v="1" actId="47"/>
        <pc:sldMkLst>
          <pc:docMk/>
          <pc:sldMk cId="2541587266" sldId="608"/>
        </pc:sldMkLst>
      </pc:sldChg>
      <pc:sldChg chg="del">
        <pc:chgData name="Michelle Brosseau" userId="8f9de568db8cf27f" providerId="LiveId" clId="{E7638B1C-8793-4011-B992-32C019728CE6}" dt="2020-07-23T20:38:19.770" v="1" actId="47"/>
        <pc:sldMkLst>
          <pc:docMk/>
          <pc:sldMk cId="3654326604" sldId="609"/>
        </pc:sldMkLst>
      </pc:sldChg>
      <pc:sldChg chg="del">
        <pc:chgData name="Michelle Brosseau" userId="8f9de568db8cf27f" providerId="LiveId" clId="{E7638B1C-8793-4011-B992-32C019728CE6}" dt="2020-07-23T20:38:19.770" v="1" actId="47"/>
        <pc:sldMkLst>
          <pc:docMk/>
          <pc:sldMk cId="371615837" sldId="610"/>
        </pc:sldMkLst>
      </pc:sldChg>
      <pc:sldChg chg="del">
        <pc:chgData name="Michelle Brosseau" userId="8f9de568db8cf27f" providerId="LiveId" clId="{E7638B1C-8793-4011-B992-32C019728CE6}" dt="2020-07-23T20:38:19.770" v="1" actId="47"/>
        <pc:sldMkLst>
          <pc:docMk/>
          <pc:sldMk cId="4264016903" sldId="611"/>
        </pc:sldMkLst>
      </pc:sldChg>
      <pc:sldChg chg="del">
        <pc:chgData name="Michelle Brosseau" userId="8f9de568db8cf27f" providerId="LiveId" clId="{E7638B1C-8793-4011-B992-32C019728CE6}" dt="2020-07-23T20:38:19.770" v="1" actId="47"/>
        <pc:sldMkLst>
          <pc:docMk/>
          <pc:sldMk cId="3151731364" sldId="613"/>
        </pc:sldMkLst>
      </pc:sldChg>
      <pc:sldChg chg="del">
        <pc:chgData name="Michelle Brosseau" userId="8f9de568db8cf27f" providerId="LiveId" clId="{E7638B1C-8793-4011-B992-32C019728CE6}" dt="2020-07-23T20:38:19.770" v="1" actId="47"/>
        <pc:sldMkLst>
          <pc:docMk/>
          <pc:sldMk cId="194119519" sldId="614"/>
        </pc:sldMkLst>
      </pc:sldChg>
      <pc:sldChg chg="del">
        <pc:chgData name="Michelle Brosseau" userId="8f9de568db8cf27f" providerId="LiveId" clId="{E7638B1C-8793-4011-B992-32C019728CE6}" dt="2020-07-23T20:38:19.770" v="1" actId="47"/>
        <pc:sldMkLst>
          <pc:docMk/>
          <pc:sldMk cId="2756883948" sldId="615"/>
        </pc:sldMkLst>
      </pc:sldChg>
      <pc:sldChg chg="del">
        <pc:chgData name="Michelle Brosseau" userId="8f9de568db8cf27f" providerId="LiveId" clId="{E7638B1C-8793-4011-B992-32C019728CE6}" dt="2020-07-23T20:38:19.770" v="1" actId="47"/>
        <pc:sldMkLst>
          <pc:docMk/>
          <pc:sldMk cId="2426430881" sldId="616"/>
        </pc:sldMkLst>
      </pc:sldChg>
      <pc:sldChg chg="del">
        <pc:chgData name="Michelle Brosseau" userId="8f9de568db8cf27f" providerId="LiveId" clId="{E7638B1C-8793-4011-B992-32C019728CE6}" dt="2020-07-23T20:38:19.770" v="1" actId="47"/>
        <pc:sldMkLst>
          <pc:docMk/>
          <pc:sldMk cId="3780680339" sldId="617"/>
        </pc:sldMkLst>
      </pc:sldChg>
      <pc:sldChg chg="del">
        <pc:chgData name="Michelle Brosseau" userId="8f9de568db8cf27f" providerId="LiveId" clId="{E7638B1C-8793-4011-B992-32C019728CE6}" dt="2020-07-23T20:38:19.770" v="1" actId="47"/>
        <pc:sldMkLst>
          <pc:docMk/>
          <pc:sldMk cId="2316131009" sldId="618"/>
        </pc:sldMkLst>
      </pc:sldChg>
      <pc:sldChg chg="del">
        <pc:chgData name="Michelle Brosseau" userId="8f9de568db8cf27f" providerId="LiveId" clId="{E7638B1C-8793-4011-B992-32C019728CE6}" dt="2020-07-23T20:38:19.770" v="1" actId="47"/>
        <pc:sldMkLst>
          <pc:docMk/>
          <pc:sldMk cId="2767419951" sldId="619"/>
        </pc:sldMkLst>
      </pc:sldChg>
      <pc:sldChg chg="del">
        <pc:chgData name="Michelle Brosseau" userId="8f9de568db8cf27f" providerId="LiveId" clId="{E7638B1C-8793-4011-B992-32C019728CE6}" dt="2020-07-23T20:38:19.770" v="1" actId="47"/>
        <pc:sldMkLst>
          <pc:docMk/>
          <pc:sldMk cId="3445319231" sldId="620"/>
        </pc:sldMkLst>
      </pc:sldChg>
      <pc:sldChg chg="del">
        <pc:chgData name="Michelle Brosseau" userId="8f9de568db8cf27f" providerId="LiveId" clId="{E7638B1C-8793-4011-B992-32C019728CE6}" dt="2020-07-23T20:38:19.770" v="1" actId="47"/>
        <pc:sldMkLst>
          <pc:docMk/>
          <pc:sldMk cId="3912471383" sldId="622"/>
        </pc:sldMkLst>
      </pc:sldChg>
      <pc:sldChg chg="del">
        <pc:chgData name="Michelle Brosseau" userId="8f9de568db8cf27f" providerId="LiveId" clId="{E7638B1C-8793-4011-B992-32C019728CE6}" dt="2020-07-23T20:38:19.770" v="1" actId="47"/>
        <pc:sldMkLst>
          <pc:docMk/>
          <pc:sldMk cId="1624210327" sldId="623"/>
        </pc:sldMkLst>
      </pc:sldChg>
      <pc:sldChg chg="del">
        <pc:chgData name="Michelle Brosseau" userId="8f9de568db8cf27f" providerId="LiveId" clId="{E7638B1C-8793-4011-B992-32C019728CE6}" dt="2020-07-23T20:38:19.770" v="1" actId="47"/>
        <pc:sldMkLst>
          <pc:docMk/>
          <pc:sldMk cId="1696835181" sldId="624"/>
        </pc:sldMkLst>
      </pc:sldChg>
      <pc:sldChg chg="del">
        <pc:chgData name="Michelle Brosseau" userId="8f9de568db8cf27f" providerId="LiveId" clId="{E7638B1C-8793-4011-B992-32C019728CE6}" dt="2020-07-23T20:38:19.770" v="1" actId="47"/>
        <pc:sldMkLst>
          <pc:docMk/>
          <pc:sldMk cId="2437092742" sldId="625"/>
        </pc:sldMkLst>
      </pc:sldChg>
      <pc:sldChg chg="del">
        <pc:chgData name="Michelle Brosseau" userId="8f9de568db8cf27f" providerId="LiveId" clId="{E7638B1C-8793-4011-B992-32C019728CE6}" dt="2020-07-23T20:38:19.770" v="1" actId="47"/>
        <pc:sldMkLst>
          <pc:docMk/>
          <pc:sldMk cId="4006714075" sldId="626"/>
        </pc:sldMkLst>
      </pc:sldChg>
      <pc:sldChg chg="del">
        <pc:chgData name="Michelle Brosseau" userId="8f9de568db8cf27f" providerId="LiveId" clId="{E7638B1C-8793-4011-B992-32C019728CE6}" dt="2020-07-23T20:38:19.770" v="1" actId="47"/>
        <pc:sldMkLst>
          <pc:docMk/>
          <pc:sldMk cId="682456640" sldId="627"/>
        </pc:sldMkLst>
      </pc:sldChg>
      <pc:sldChg chg="del">
        <pc:chgData name="Michelle Brosseau" userId="8f9de568db8cf27f" providerId="LiveId" clId="{E7638B1C-8793-4011-B992-32C019728CE6}" dt="2020-07-23T20:38:19.770" v="1" actId="47"/>
        <pc:sldMkLst>
          <pc:docMk/>
          <pc:sldMk cId="3203167220" sldId="628"/>
        </pc:sldMkLst>
      </pc:sldChg>
      <pc:sldChg chg="del">
        <pc:chgData name="Michelle Brosseau" userId="8f9de568db8cf27f" providerId="LiveId" clId="{E7638B1C-8793-4011-B992-32C019728CE6}" dt="2020-07-23T20:38:19.770" v="1" actId="47"/>
        <pc:sldMkLst>
          <pc:docMk/>
          <pc:sldMk cId="3582231985" sldId="630"/>
        </pc:sldMkLst>
      </pc:sldChg>
      <pc:sldChg chg="del">
        <pc:chgData name="Michelle Brosseau" userId="8f9de568db8cf27f" providerId="LiveId" clId="{E7638B1C-8793-4011-B992-32C019728CE6}" dt="2020-07-23T20:38:19.770" v="1" actId="47"/>
        <pc:sldMkLst>
          <pc:docMk/>
          <pc:sldMk cId="1953626394" sldId="633"/>
        </pc:sldMkLst>
      </pc:sldChg>
      <pc:sldChg chg="del">
        <pc:chgData name="Michelle Brosseau" userId="8f9de568db8cf27f" providerId="LiveId" clId="{E7638B1C-8793-4011-B992-32C019728CE6}" dt="2020-07-23T20:38:19.770" v="1" actId="47"/>
        <pc:sldMkLst>
          <pc:docMk/>
          <pc:sldMk cId="2925511285" sldId="634"/>
        </pc:sldMkLst>
      </pc:sldChg>
      <pc:sldChg chg="del">
        <pc:chgData name="Michelle Brosseau" userId="8f9de568db8cf27f" providerId="LiveId" clId="{E7638B1C-8793-4011-B992-32C019728CE6}" dt="2020-07-23T20:38:19.770" v="1" actId="47"/>
        <pc:sldMkLst>
          <pc:docMk/>
          <pc:sldMk cId="348413248" sldId="635"/>
        </pc:sldMkLst>
      </pc:sldChg>
      <pc:sldChg chg="del">
        <pc:chgData name="Michelle Brosseau" userId="8f9de568db8cf27f" providerId="LiveId" clId="{E7638B1C-8793-4011-B992-32C019728CE6}" dt="2020-07-23T20:38:19.770" v="1" actId="47"/>
        <pc:sldMkLst>
          <pc:docMk/>
          <pc:sldMk cId="3427286232" sldId="636"/>
        </pc:sldMkLst>
      </pc:sldChg>
      <pc:sldChg chg="del">
        <pc:chgData name="Michelle Brosseau" userId="8f9de568db8cf27f" providerId="LiveId" clId="{E7638B1C-8793-4011-B992-32C019728CE6}" dt="2020-07-23T20:38:19.770" v="1" actId="47"/>
        <pc:sldMkLst>
          <pc:docMk/>
          <pc:sldMk cId="2515198720" sldId="637"/>
        </pc:sldMkLst>
      </pc:sldChg>
      <pc:sldChg chg="del">
        <pc:chgData name="Michelle Brosseau" userId="8f9de568db8cf27f" providerId="LiveId" clId="{E7638B1C-8793-4011-B992-32C019728CE6}" dt="2020-07-23T20:38:19.770" v="1" actId="47"/>
        <pc:sldMkLst>
          <pc:docMk/>
          <pc:sldMk cId="1765202897" sldId="638"/>
        </pc:sldMkLst>
      </pc:sldChg>
      <pc:sldChg chg="del">
        <pc:chgData name="Michelle Brosseau" userId="8f9de568db8cf27f" providerId="LiveId" clId="{E7638B1C-8793-4011-B992-32C019728CE6}" dt="2020-07-23T20:38:19.770" v="1" actId="47"/>
        <pc:sldMkLst>
          <pc:docMk/>
          <pc:sldMk cId="270214911" sldId="639"/>
        </pc:sldMkLst>
      </pc:sldChg>
      <pc:sldChg chg="del">
        <pc:chgData name="Michelle Brosseau" userId="8f9de568db8cf27f" providerId="LiveId" clId="{E7638B1C-8793-4011-B992-32C019728CE6}" dt="2020-07-23T20:38:19.770" v="1" actId="47"/>
        <pc:sldMkLst>
          <pc:docMk/>
          <pc:sldMk cId="587791849" sldId="640"/>
        </pc:sldMkLst>
      </pc:sldChg>
      <pc:sldChg chg="del">
        <pc:chgData name="Michelle Brosseau" userId="8f9de568db8cf27f" providerId="LiveId" clId="{E7638B1C-8793-4011-B992-32C019728CE6}" dt="2020-07-23T20:38:19.770" v="1" actId="47"/>
        <pc:sldMkLst>
          <pc:docMk/>
          <pc:sldMk cId="1524948800" sldId="641"/>
        </pc:sldMkLst>
      </pc:sldChg>
      <pc:sldChg chg="del">
        <pc:chgData name="Michelle Brosseau" userId="8f9de568db8cf27f" providerId="LiveId" clId="{E7638B1C-8793-4011-B992-32C019728CE6}" dt="2020-07-23T20:38:19.770" v="1" actId="47"/>
        <pc:sldMkLst>
          <pc:docMk/>
          <pc:sldMk cId="2657764257" sldId="642"/>
        </pc:sldMkLst>
      </pc:sldChg>
      <pc:sldChg chg="del">
        <pc:chgData name="Michelle Brosseau" userId="8f9de568db8cf27f" providerId="LiveId" clId="{E7638B1C-8793-4011-B992-32C019728CE6}" dt="2020-07-23T20:38:19.770" v="1" actId="47"/>
        <pc:sldMkLst>
          <pc:docMk/>
          <pc:sldMk cId="1598318744" sldId="643"/>
        </pc:sldMkLst>
      </pc:sldChg>
      <pc:sldChg chg="del">
        <pc:chgData name="Michelle Brosseau" userId="8f9de568db8cf27f" providerId="LiveId" clId="{E7638B1C-8793-4011-B992-32C019728CE6}" dt="2020-07-23T20:38:19.770" v="1" actId="47"/>
        <pc:sldMkLst>
          <pc:docMk/>
          <pc:sldMk cId="3054944164" sldId="644"/>
        </pc:sldMkLst>
      </pc:sldChg>
      <pc:sldChg chg="del">
        <pc:chgData name="Michelle Brosseau" userId="8f9de568db8cf27f" providerId="LiveId" clId="{E7638B1C-8793-4011-B992-32C019728CE6}" dt="2020-07-23T20:38:19.770" v="1" actId="47"/>
        <pc:sldMkLst>
          <pc:docMk/>
          <pc:sldMk cId="969169171" sldId="645"/>
        </pc:sldMkLst>
      </pc:sldChg>
      <pc:sldChg chg="del">
        <pc:chgData name="Michelle Brosseau" userId="8f9de568db8cf27f" providerId="LiveId" clId="{E7638B1C-8793-4011-B992-32C019728CE6}" dt="2020-07-23T20:38:19.770" v="1" actId="47"/>
        <pc:sldMkLst>
          <pc:docMk/>
          <pc:sldMk cId="2123015496" sldId="646"/>
        </pc:sldMkLst>
      </pc:sldChg>
      <pc:sldChg chg="del">
        <pc:chgData name="Michelle Brosseau" userId="8f9de568db8cf27f" providerId="LiveId" clId="{E7638B1C-8793-4011-B992-32C019728CE6}" dt="2020-07-23T20:38:19.770" v="1" actId="47"/>
        <pc:sldMkLst>
          <pc:docMk/>
          <pc:sldMk cId="784843464" sldId="647"/>
        </pc:sldMkLst>
      </pc:sldChg>
      <pc:sldChg chg="del">
        <pc:chgData name="Michelle Brosseau" userId="8f9de568db8cf27f" providerId="LiveId" clId="{E7638B1C-8793-4011-B992-32C019728CE6}" dt="2020-07-23T20:38:19.770" v="1" actId="47"/>
        <pc:sldMkLst>
          <pc:docMk/>
          <pc:sldMk cId="3446641924" sldId="648"/>
        </pc:sldMkLst>
      </pc:sldChg>
      <pc:sldChg chg="del">
        <pc:chgData name="Michelle Brosseau" userId="8f9de568db8cf27f" providerId="LiveId" clId="{E7638B1C-8793-4011-B992-32C019728CE6}" dt="2020-07-23T20:38:19.770" v="1" actId="47"/>
        <pc:sldMkLst>
          <pc:docMk/>
          <pc:sldMk cId="2170414466" sldId="649"/>
        </pc:sldMkLst>
      </pc:sldChg>
      <pc:sldChg chg="del">
        <pc:chgData name="Michelle Brosseau" userId="8f9de568db8cf27f" providerId="LiveId" clId="{E7638B1C-8793-4011-B992-32C019728CE6}" dt="2020-07-23T20:38:19.770" v="1" actId="47"/>
        <pc:sldMkLst>
          <pc:docMk/>
          <pc:sldMk cId="1994786413" sldId="650"/>
        </pc:sldMkLst>
      </pc:sldChg>
      <pc:sldChg chg="del">
        <pc:chgData name="Michelle Brosseau" userId="8f9de568db8cf27f" providerId="LiveId" clId="{E7638B1C-8793-4011-B992-32C019728CE6}" dt="2020-07-23T20:38:19.770" v="1" actId="47"/>
        <pc:sldMkLst>
          <pc:docMk/>
          <pc:sldMk cId="1389468973" sldId="651"/>
        </pc:sldMkLst>
      </pc:sldChg>
      <pc:sldChg chg="del">
        <pc:chgData name="Michelle Brosseau" userId="8f9de568db8cf27f" providerId="LiveId" clId="{E7638B1C-8793-4011-B992-32C019728CE6}" dt="2020-07-23T20:38:19.770" v="1" actId="47"/>
        <pc:sldMkLst>
          <pc:docMk/>
          <pc:sldMk cId="1148315236" sldId="652"/>
        </pc:sldMkLst>
      </pc:sldChg>
      <pc:sldChg chg="del">
        <pc:chgData name="Michelle Brosseau" userId="8f9de568db8cf27f" providerId="LiveId" clId="{E7638B1C-8793-4011-B992-32C019728CE6}" dt="2020-07-23T20:38:19.770" v="1" actId="47"/>
        <pc:sldMkLst>
          <pc:docMk/>
          <pc:sldMk cId="689488758" sldId="653"/>
        </pc:sldMkLst>
      </pc:sldChg>
      <pc:sldChg chg="del">
        <pc:chgData name="Michelle Brosseau" userId="8f9de568db8cf27f" providerId="LiveId" clId="{E7638B1C-8793-4011-B992-32C019728CE6}" dt="2020-07-23T20:38:19.770" v="1" actId="47"/>
        <pc:sldMkLst>
          <pc:docMk/>
          <pc:sldMk cId="4027648423" sldId="654"/>
        </pc:sldMkLst>
      </pc:sldChg>
      <pc:sldChg chg="del">
        <pc:chgData name="Michelle Brosseau" userId="8f9de568db8cf27f" providerId="LiveId" clId="{E7638B1C-8793-4011-B992-32C019728CE6}" dt="2020-07-23T20:38:19.770" v="1" actId="47"/>
        <pc:sldMkLst>
          <pc:docMk/>
          <pc:sldMk cId="2192760131" sldId="655"/>
        </pc:sldMkLst>
      </pc:sldChg>
      <pc:sldChg chg="del">
        <pc:chgData name="Michelle Brosseau" userId="8f9de568db8cf27f" providerId="LiveId" clId="{E7638B1C-8793-4011-B992-32C019728CE6}" dt="2020-07-23T20:38:19.770" v="1" actId="47"/>
        <pc:sldMkLst>
          <pc:docMk/>
          <pc:sldMk cId="488165045" sldId="656"/>
        </pc:sldMkLst>
      </pc:sldChg>
      <pc:sldChg chg="del">
        <pc:chgData name="Michelle Brosseau" userId="8f9de568db8cf27f" providerId="LiveId" clId="{E7638B1C-8793-4011-B992-32C019728CE6}" dt="2020-07-23T20:38:19.770" v="1" actId="47"/>
        <pc:sldMkLst>
          <pc:docMk/>
          <pc:sldMk cId="3003131465" sldId="657"/>
        </pc:sldMkLst>
      </pc:sldChg>
      <pc:sldChg chg="del">
        <pc:chgData name="Michelle Brosseau" userId="8f9de568db8cf27f" providerId="LiveId" clId="{E7638B1C-8793-4011-B992-32C019728CE6}" dt="2020-07-23T20:38:19.770" v="1" actId="47"/>
        <pc:sldMkLst>
          <pc:docMk/>
          <pc:sldMk cId="649776232" sldId="658"/>
        </pc:sldMkLst>
      </pc:sldChg>
      <pc:sldChg chg="del">
        <pc:chgData name="Michelle Brosseau" userId="8f9de568db8cf27f" providerId="LiveId" clId="{E7638B1C-8793-4011-B992-32C019728CE6}" dt="2020-07-23T20:38:19.770" v="1" actId="47"/>
        <pc:sldMkLst>
          <pc:docMk/>
          <pc:sldMk cId="2581121552" sldId="659"/>
        </pc:sldMkLst>
      </pc:sldChg>
      <pc:sldChg chg="del">
        <pc:chgData name="Michelle Brosseau" userId="8f9de568db8cf27f" providerId="LiveId" clId="{E7638B1C-8793-4011-B992-32C019728CE6}" dt="2020-07-23T20:38:19.770" v="1" actId="47"/>
        <pc:sldMkLst>
          <pc:docMk/>
          <pc:sldMk cId="229620666" sldId="660"/>
        </pc:sldMkLst>
      </pc:sldChg>
      <pc:sldChg chg="del">
        <pc:chgData name="Michelle Brosseau" userId="8f9de568db8cf27f" providerId="LiveId" clId="{E7638B1C-8793-4011-B992-32C019728CE6}" dt="2020-07-23T20:38:19.770" v="1" actId="47"/>
        <pc:sldMkLst>
          <pc:docMk/>
          <pc:sldMk cId="3536319853" sldId="661"/>
        </pc:sldMkLst>
      </pc:sldChg>
      <pc:sldChg chg="del">
        <pc:chgData name="Michelle Brosseau" userId="8f9de568db8cf27f" providerId="LiveId" clId="{E7638B1C-8793-4011-B992-32C019728CE6}" dt="2020-07-23T20:38:19.770" v="1" actId="47"/>
        <pc:sldMkLst>
          <pc:docMk/>
          <pc:sldMk cId="2800830353" sldId="663"/>
        </pc:sldMkLst>
      </pc:sldChg>
      <pc:sldChg chg="del">
        <pc:chgData name="Michelle Brosseau" userId="8f9de568db8cf27f" providerId="LiveId" clId="{E7638B1C-8793-4011-B992-32C019728CE6}" dt="2020-07-23T20:38:19.770" v="1" actId="47"/>
        <pc:sldMkLst>
          <pc:docMk/>
          <pc:sldMk cId="3221527197" sldId="664"/>
        </pc:sldMkLst>
      </pc:sldChg>
      <pc:sldChg chg="del">
        <pc:chgData name="Michelle Brosseau" userId="8f9de568db8cf27f" providerId="LiveId" clId="{E7638B1C-8793-4011-B992-32C019728CE6}" dt="2020-07-23T20:38:02.107" v="0" actId="47"/>
        <pc:sldMkLst>
          <pc:docMk/>
          <pc:sldMk cId="3788629802" sldId="665"/>
        </pc:sldMkLst>
      </pc:sldChg>
      <pc:sldChg chg="del">
        <pc:chgData name="Michelle Brosseau" userId="8f9de568db8cf27f" providerId="LiveId" clId="{E7638B1C-8793-4011-B992-32C019728CE6}" dt="2020-07-23T20:38:02.107" v="0" actId="47"/>
        <pc:sldMkLst>
          <pc:docMk/>
          <pc:sldMk cId="530249915" sldId="666"/>
        </pc:sldMkLst>
      </pc:sldChg>
      <pc:sldChg chg="del">
        <pc:chgData name="Michelle Brosseau" userId="8f9de568db8cf27f" providerId="LiveId" clId="{E7638B1C-8793-4011-B992-32C019728CE6}" dt="2020-07-23T20:38:02.107" v="0" actId="47"/>
        <pc:sldMkLst>
          <pc:docMk/>
          <pc:sldMk cId="1114695147" sldId="667"/>
        </pc:sldMkLst>
      </pc:sldChg>
      <pc:sldChg chg="del">
        <pc:chgData name="Michelle Brosseau" userId="8f9de568db8cf27f" providerId="LiveId" clId="{E7638B1C-8793-4011-B992-32C019728CE6}" dt="2020-07-23T20:38:19.770" v="1" actId="47"/>
        <pc:sldMkLst>
          <pc:docMk/>
          <pc:sldMk cId="1245245510" sldId="670"/>
        </pc:sldMkLst>
      </pc:sldChg>
      <pc:sldChg chg="del">
        <pc:chgData name="Michelle Brosseau" userId="8f9de568db8cf27f" providerId="LiveId" clId="{E7638B1C-8793-4011-B992-32C019728CE6}" dt="2020-07-23T20:38:19.770" v="1" actId="47"/>
        <pc:sldMkLst>
          <pc:docMk/>
          <pc:sldMk cId="1679684783" sldId="671"/>
        </pc:sldMkLst>
      </pc:sldChg>
      <pc:sldChg chg="del">
        <pc:chgData name="Michelle Brosseau" userId="8f9de568db8cf27f" providerId="LiveId" clId="{E7638B1C-8793-4011-B992-32C019728CE6}" dt="2020-07-23T20:38:19.770" v="1" actId="47"/>
        <pc:sldMkLst>
          <pc:docMk/>
          <pc:sldMk cId="2153050643" sldId="672"/>
        </pc:sldMkLst>
      </pc:sldChg>
      <pc:sldChg chg="del">
        <pc:chgData name="Michelle Brosseau" userId="8f9de568db8cf27f" providerId="LiveId" clId="{E7638B1C-8793-4011-B992-32C019728CE6}" dt="2020-07-23T20:38:19.770" v="1" actId="47"/>
        <pc:sldMkLst>
          <pc:docMk/>
          <pc:sldMk cId="1350525444" sldId="673"/>
        </pc:sldMkLst>
      </pc:sldChg>
      <pc:sldChg chg="del">
        <pc:chgData name="Michelle Brosseau" userId="8f9de568db8cf27f" providerId="LiveId" clId="{E7638B1C-8793-4011-B992-32C019728CE6}" dt="2020-07-23T20:38:19.770" v="1" actId="47"/>
        <pc:sldMkLst>
          <pc:docMk/>
          <pc:sldMk cId="3634083918" sldId="674"/>
        </pc:sldMkLst>
      </pc:sldChg>
      <pc:sldChg chg="del">
        <pc:chgData name="Michelle Brosseau" userId="8f9de568db8cf27f" providerId="LiveId" clId="{E7638B1C-8793-4011-B992-32C019728CE6}" dt="2020-07-23T20:38:19.770" v="1" actId="47"/>
        <pc:sldMkLst>
          <pc:docMk/>
          <pc:sldMk cId="250869862" sldId="675"/>
        </pc:sldMkLst>
      </pc:sldChg>
      <pc:sldChg chg="del">
        <pc:chgData name="Michelle Brosseau" userId="8f9de568db8cf27f" providerId="LiveId" clId="{E7638B1C-8793-4011-B992-32C019728CE6}" dt="2020-07-23T20:38:19.770" v="1" actId="47"/>
        <pc:sldMkLst>
          <pc:docMk/>
          <pc:sldMk cId="3209642252" sldId="676"/>
        </pc:sldMkLst>
      </pc:sldChg>
      <pc:sldChg chg="del">
        <pc:chgData name="Michelle Brosseau" userId="8f9de568db8cf27f" providerId="LiveId" clId="{E7638B1C-8793-4011-B992-32C019728CE6}" dt="2020-07-23T20:38:19.770" v="1" actId="47"/>
        <pc:sldMkLst>
          <pc:docMk/>
          <pc:sldMk cId="1084833676" sldId="677"/>
        </pc:sldMkLst>
      </pc:sldChg>
      <pc:sldChg chg="del">
        <pc:chgData name="Michelle Brosseau" userId="8f9de568db8cf27f" providerId="LiveId" clId="{E7638B1C-8793-4011-B992-32C019728CE6}" dt="2020-07-23T20:38:19.770" v="1" actId="47"/>
        <pc:sldMkLst>
          <pc:docMk/>
          <pc:sldMk cId="1315054495" sldId="678"/>
        </pc:sldMkLst>
      </pc:sldChg>
      <pc:sldChg chg="del">
        <pc:chgData name="Michelle Brosseau" userId="8f9de568db8cf27f" providerId="LiveId" clId="{E7638B1C-8793-4011-B992-32C019728CE6}" dt="2020-07-23T20:38:19.770" v="1" actId="47"/>
        <pc:sldMkLst>
          <pc:docMk/>
          <pc:sldMk cId="3312654913" sldId="679"/>
        </pc:sldMkLst>
      </pc:sldChg>
      <pc:sldChg chg="del">
        <pc:chgData name="Michelle Brosseau" userId="8f9de568db8cf27f" providerId="LiveId" clId="{E7638B1C-8793-4011-B992-32C019728CE6}" dt="2020-07-23T20:38:19.770" v="1" actId="47"/>
        <pc:sldMkLst>
          <pc:docMk/>
          <pc:sldMk cId="3942705161" sldId="680"/>
        </pc:sldMkLst>
      </pc:sldChg>
      <pc:sldChg chg="del">
        <pc:chgData name="Michelle Brosseau" userId="8f9de568db8cf27f" providerId="LiveId" clId="{E7638B1C-8793-4011-B992-32C019728CE6}" dt="2020-07-23T20:38:19.770" v="1" actId="47"/>
        <pc:sldMkLst>
          <pc:docMk/>
          <pc:sldMk cId="3791748266" sldId="681"/>
        </pc:sldMkLst>
      </pc:sldChg>
      <pc:sldChg chg="del">
        <pc:chgData name="Michelle Brosseau" userId="8f9de568db8cf27f" providerId="LiveId" clId="{E7638B1C-8793-4011-B992-32C019728CE6}" dt="2020-07-23T20:38:19.770" v="1" actId="47"/>
        <pc:sldMkLst>
          <pc:docMk/>
          <pc:sldMk cId="1308039003" sldId="682"/>
        </pc:sldMkLst>
      </pc:sldChg>
      <pc:sldChg chg="del">
        <pc:chgData name="Michelle Brosseau" userId="8f9de568db8cf27f" providerId="LiveId" clId="{E7638B1C-8793-4011-B992-32C019728CE6}" dt="2020-07-23T20:38:19.770" v="1" actId="47"/>
        <pc:sldMkLst>
          <pc:docMk/>
          <pc:sldMk cId="3926885233" sldId="683"/>
        </pc:sldMkLst>
      </pc:sldChg>
      <pc:sldChg chg="del">
        <pc:chgData name="Michelle Brosseau" userId="8f9de568db8cf27f" providerId="LiveId" clId="{E7638B1C-8793-4011-B992-32C019728CE6}" dt="2020-07-23T20:38:19.770" v="1" actId="47"/>
        <pc:sldMkLst>
          <pc:docMk/>
          <pc:sldMk cId="3025870872" sldId="684"/>
        </pc:sldMkLst>
      </pc:sldChg>
      <pc:sldChg chg="del">
        <pc:chgData name="Michelle Brosseau" userId="8f9de568db8cf27f" providerId="LiveId" clId="{E7638B1C-8793-4011-B992-32C019728CE6}" dt="2020-07-23T20:38:19.770" v="1" actId="47"/>
        <pc:sldMkLst>
          <pc:docMk/>
          <pc:sldMk cId="1715315796" sldId="685"/>
        </pc:sldMkLst>
      </pc:sldChg>
      <pc:sldChg chg="del">
        <pc:chgData name="Michelle Brosseau" userId="8f9de568db8cf27f" providerId="LiveId" clId="{E7638B1C-8793-4011-B992-32C019728CE6}" dt="2020-07-23T20:38:19.770" v="1" actId="47"/>
        <pc:sldMkLst>
          <pc:docMk/>
          <pc:sldMk cId="2608783763" sldId="686"/>
        </pc:sldMkLst>
      </pc:sldChg>
      <pc:sldChg chg="del">
        <pc:chgData name="Michelle Brosseau" userId="8f9de568db8cf27f" providerId="LiveId" clId="{E7638B1C-8793-4011-B992-32C019728CE6}" dt="2020-07-23T20:38:19.770" v="1" actId="47"/>
        <pc:sldMkLst>
          <pc:docMk/>
          <pc:sldMk cId="3867311545" sldId="687"/>
        </pc:sldMkLst>
      </pc:sldChg>
      <pc:sldChg chg="del">
        <pc:chgData name="Michelle Brosseau" userId="8f9de568db8cf27f" providerId="LiveId" clId="{E7638B1C-8793-4011-B992-32C019728CE6}" dt="2020-07-23T20:38:19.770" v="1" actId="47"/>
        <pc:sldMkLst>
          <pc:docMk/>
          <pc:sldMk cId="3480965633" sldId="68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7C5F6B-70F8-4FEE-B191-2BC2C99F8FB0}"/>
              </a:ext>
            </a:extLst>
          </p:cNvPr>
          <p:cNvPicPr/>
          <p:nvPr userDrawn="1"/>
        </p:nvPicPr>
        <p:blipFill rotWithShape="1">
          <a:blip r:embed="rId2" cstate="print">
            <a:extLst>
              <a:ext uri="{28A0092B-C50C-407E-A947-70E740481C1C}">
                <a14:useLocalDpi xmlns:a14="http://schemas.microsoft.com/office/drawing/2010/main" val="0"/>
              </a:ext>
            </a:extLst>
          </a:blip>
          <a:srcRect l="16807" r="16790"/>
          <a:stretch/>
        </p:blipFill>
        <p:spPr>
          <a:xfrm>
            <a:off x="0" y="-435649"/>
            <a:ext cx="9144000" cy="9144000"/>
          </a:xfrm>
          <a:prstGeom prst="rect">
            <a:avLst/>
          </a:prstGeom>
          <a:ln w="28575">
            <a:solidFill>
              <a:schemeClr val="bg1"/>
            </a:solidFill>
          </a:ln>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A140BF3A-1B71-423C-A444-ACE29403941A}"/>
              </a:ext>
            </a:extLst>
          </p:cNvPr>
          <p:cNvSpPr/>
          <p:nvPr userDrawn="1"/>
        </p:nvSpPr>
        <p:spPr>
          <a:xfrm>
            <a:off x="-890954" y="609600"/>
            <a:ext cx="12262339" cy="1570892"/>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A26B0C54-51FF-4972-8B6B-ACB696CFD078}"/>
              </a:ext>
            </a:extLst>
          </p:cNvPr>
          <p:cNvSpPr txBox="1"/>
          <p:nvPr userDrawn="1"/>
        </p:nvSpPr>
        <p:spPr>
          <a:xfrm>
            <a:off x="594360" y="671771"/>
            <a:ext cx="9423009" cy="1446550"/>
          </a:xfrm>
          <a:prstGeom prst="rect">
            <a:avLst/>
          </a:prstGeom>
          <a:noFill/>
        </p:spPr>
        <p:txBody>
          <a:bodyPr wrap="square" rtlCol="0">
            <a:spAutoFit/>
          </a:bodyPr>
          <a:lstStyle/>
          <a:p>
            <a:r>
              <a:rPr lang="en-CA" sz="88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1-D Kinematics</a:t>
            </a:r>
          </a:p>
        </p:txBody>
      </p:sp>
    </p:spTree>
    <p:extLst>
      <p:ext uri="{BB962C8B-B14F-4D97-AF65-F5344CB8AC3E}">
        <p14:creationId xmlns:p14="http://schemas.microsoft.com/office/powerpoint/2010/main" val="150071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413231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21376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466" y="1177555"/>
            <a:ext cx="7886700" cy="503681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4BBAA05-6BDC-461C-B96C-C1987E0E4B73}"/>
              </a:ext>
            </a:extLst>
          </p:cNvPr>
          <p:cNvSpPr txBox="1"/>
          <p:nvPr userDrawn="1"/>
        </p:nvSpPr>
        <p:spPr>
          <a:xfrm>
            <a:off x="510466" y="142043"/>
            <a:ext cx="8123068" cy="707886"/>
          </a:xfrm>
          <a:prstGeom prst="rect">
            <a:avLst/>
          </a:prstGeom>
          <a:noFill/>
        </p:spPr>
        <p:txBody>
          <a:bodyPr wrap="square" rtlCol="0">
            <a:spAutoFit/>
          </a:bodyPr>
          <a:lstStyle/>
          <a:p>
            <a:endParaRPr lang="en-CA" sz="4000"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8" name="Title 7">
            <a:extLst>
              <a:ext uri="{FF2B5EF4-FFF2-40B4-BE49-F238E27FC236}">
                <a16:creationId xmlns:a16="http://schemas.microsoft.com/office/drawing/2014/main" id="{AE6B4B36-EF66-455D-81CC-CCBE81E5EBB7}"/>
              </a:ext>
            </a:extLst>
          </p:cNvPr>
          <p:cNvSpPr>
            <a:spLocks noGrp="1"/>
          </p:cNvSpPr>
          <p:nvPr>
            <p:ph type="title"/>
          </p:nvPr>
        </p:nvSpPr>
        <p:spPr>
          <a:xfrm>
            <a:off x="510466" y="115409"/>
            <a:ext cx="7886700" cy="707886"/>
          </a:xfrm>
        </p:spPr>
        <p:txBody>
          <a:bodyPr>
            <a:normAutofit/>
          </a:bodyPr>
          <a:lstStyle>
            <a:lvl1pPr>
              <a:defRPr sz="4000">
                <a:solidFill>
                  <a:schemeClr val="bg1"/>
                </a:solidFill>
                <a:effectLst>
                  <a:outerShdw blurRad="50800" dist="38100" dir="8100000" algn="tr" rotWithShape="0">
                    <a:prstClr val="black">
                      <a:alpha val="40000"/>
                    </a:prstClr>
                  </a:outerShdw>
                </a:effectLst>
                <a:latin typeface="Century Gothic" panose="020B0502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326289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83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169139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412716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142121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193056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45872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771F51-CBF5-4BD1-AECE-9132168A8DDF}" type="datetimeFigureOut">
              <a:rPr lang="en-CA" smtClean="0"/>
              <a:t>2020-07-23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E01EB49-DCC3-4EF3-88BE-FBC302BB3E2A}" type="slidenum">
              <a:rPr lang="en-CA" smtClean="0"/>
              <a:t>‹#›</a:t>
            </a:fld>
            <a:endParaRPr lang="en-CA" dirty="0"/>
          </a:p>
        </p:txBody>
      </p:sp>
    </p:spTree>
    <p:extLst>
      <p:ext uri="{BB962C8B-B14F-4D97-AF65-F5344CB8AC3E}">
        <p14:creationId xmlns:p14="http://schemas.microsoft.com/office/powerpoint/2010/main" val="306491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71F51-CBF5-4BD1-AECE-9132168A8DDF}" type="datetimeFigureOut">
              <a:rPr lang="en-CA" smtClean="0"/>
              <a:t>2020-07-23</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1EB49-DCC3-4EF3-88BE-FBC302BB3E2A}" type="slidenum">
              <a:rPr lang="en-CA" smtClean="0"/>
              <a:t>‹#›</a:t>
            </a:fld>
            <a:endParaRPr lang="en-CA" dirty="0"/>
          </a:p>
        </p:txBody>
      </p:sp>
    </p:spTree>
    <p:extLst>
      <p:ext uri="{BB962C8B-B14F-4D97-AF65-F5344CB8AC3E}">
        <p14:creationId xmlns:p14="http://schemas.microsoft.com/office/powerpoint/2010/main" val="814765660"/>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F3C0A-C35C-40E5-BC70-FCFECFFDABF1}"/>
              </a:ext>
            </a:extLst>
          </p:cNvPr>
          <p:cNvSpPr txBox="1"/>
          <p:nvPr/>
        </p:nvSpPr>
        <p:spPr>
          <a:xfrm>
            <a:off x="731681" y="1776388"/>
            <a:ext cx="2640466" cy="1446550"/>
          </a:xfrm>
          <a:prstGeom prst="rect">
            <a:avLst/>
          </a:prstGeom>
          <a:noFill/>
        </p:spPr>
        <p:txBody>
          <a:bodyPr wrap="none" rtlCol="0">
            <a:spAutoFit/>
          </a:bodyPr>
          <a:lstStyle/>
          <a:p>
            <a:r>
              <a:rPr lang="en-CA" sz="44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Speed &amp; </a:t>
            </a:r>
          </a:p>
          <a:p>
            <a:r>
              <a:rPr lang="en-CA" sz="44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Velocity</a:t>
            </a:r>
          </a:p>
        </p:txBody>
      </p:sp>
    </p:spTree>
    <p:extLst>
      <p:ext uri="{BB962C8B-B14F-4D97-AF65-F5344CB8AC3E}">
        <p14:creationId xmlns:p14="http://schemas.microsoft.com/office/powerpoint/2010/main" val="405046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60ECA8-7F89-4436-88FD-86C20DBEDD52}"/>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id="{E95230CC-480D-4E1B-BF5E-BA00CEC13B5A}"/>
              </a:ext>
            </a:extLst>
          </p:cNvPr>
          <p:cNvSpPr>
            <a:spLocks noGrp="1"/>
          </p:cNvSpPr>
          <p:nvPr>
            <p:ph type="title"/>
          </p:nvPr>
        </p:nvSpPr>
        <p:spPr/>
        <p:txBody>
          <a:bodyPr>
            <a:noAutofit/>
          </a:bodyPr>
          <a:lstStyle/>
          <a:p>
            <a:r>
              <a:rPr lang="en-CA" sz="3000" dirty="0"/>
              <a:t>Speed and Velocity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1798976202"/>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r>
                            <a:rPr lang="en-CA" sz="2800" b="1" dirty="0">
                              <a:latin typeface="Century Gothic" panose="020B0502020202020204" pitchFamily="34" charset="0"/>
                            </a:rPr>
                            <a:t>Speed – </a:t>
                          </a:r>
                          <a14:m>
                            <m:oMath xmlns:m="http://schemas.openxmlformats.org/officeDocument/2006/math">
                              <m:r>
                                <a:rPr lang="en-CA" sz="3200" b="1" i="1" smtClean="0">
                                  <a:latin typeface="Cambria Math" panose="02040503050406030204" pitchFamily="18" charset="0"/>
                                </a:rPr>
                                <m:t>𝒗</m:t>
                              </m:r>
                            </m:oMath>
                          </a14:m>
                          <a:endParaRPr lang="en-CA" sz="2800" b="1" dirty="0">
                            <a:latin typeface="Century Gothic" panose="020B0502020202020204" pitchFamily="34" charset="0"/>
                          </a:endParaRPr>
                        </a:p>
                      </a:txBody>
                      <a:tcPr anchor="ctr"/>
                    </a:tc>
                    <a:extLst>
                      <a:ext uri="{0D108BD9-81ED-4DB2-BD59-A6C34878D82A}">
                        <a16:rowId xmlns:a16="http://schemas.microsoft.com/office/drawing/2014/main" val="4007980139"/>
                      </a:ext>
                    </a:extLst>
                  </a:tr>
                  <a:tr h="4306787">
                    <a:tc>
                      <a:txBody>
                        <a:bodyPr/>
                        <a:lstStyle/>
                        <a:p>
                          <a:r>
                            <a:rPr lang="en-CA" sz="2800" b="0" dirty="0">
                              <a:latin typeface="Century Gothic" panose="020B0502020202020204" pitchFamily="34" charset="0"/>
                            </a:rPr>
                            <a:t>Speed is how quickly an object is moving with no concern about its direction. Average speed is found  by dividing the total distance by the total time. Calculate speed when no direction is given.</a:t>
                          </a:r>
                        </a:p>
                      </a:txBody>
                      <a:tcPr/>
                    </a:tc>
                    <a:extLst>
                      <a:ext uri="{0D108BD9-81ED-4DB2-BD59-A6C34878D82A}">
                        <a16:rowId xmlns:a16="http://schemas.microsoft.com/office/drawing/2014/main" val="113705413"/>
                      </a:ext>
                    </a:extLst>
                  </a:tr>
                </a:tbl>
              </a:graphicData>
            </a:graphic>
          </p:graphicFrame>
        </mc:Choice>
        <mc:Fallback xmlns="">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1798976202"/>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endParaRPr lang="en-US"/>
                        </a:p>
                      </a:txBody>
                      <a:tcPr anchor="ctr">
                        <a:blipFill>
                          <a:blip r:embed="rId2"/>
                          <a:stretch>
                            <a:fillRect l="-76" t="-833" r="-302" b="-590833"/>
                          </a:stretch>
                        </a:blipFill>
                      </a:tcPr>
                    </a:tc>
                    <a:extLst>
                      <a:ext uri="{0D108BD9-81ED-4DB2-BD59-A6C34878D82A}">
                        <a16:rowId xmlns:a16="http://schemas.microsoft.com/office/drawing/2014/main" val="4007980139"/>
                      </a:ext>
                    </a:extLst>
                  </a:tr>
                  <a:tr h="4306787">
                    <a:tc>
                      <a:txBody>
                        <a:bodyPr/>
                        <a:lstStyle/>
                        <a:p>
                          <a:r>
                            <a:rPr lang="en-CA" sz="2800" b="0" dirty="0">
                              <a:latin typeface="Century Gothic" panose="020B0502020202020204" pitchFamily="34" charset="0"/>
                            </a:rPr>
                            <a:t>Speed is how quickly an object is moving with no concern about its direction. Average speed is found  by dividing the total distance by the total time. Calculate speed when no direction is given.</a:t>
                          </a:r>
                        </a:p>
                      </a:txBody>
                      <a:tcPr/>
                    </a:tc>
                    <a:extLst>
                      <a:ext uri="{0D108BD9-81ED-4DB2-BD59-A6C34878D82A}">
                        <a16:rowId xmlns:a16="http://schemas.microsoft.com/office/drawing/2014/main" val="1137054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513356759"/>
                  </p:ext>
                </p:extLst>
              </p:nvPr>
            </p:nvGraphicFramePr>
            <p:xfrm>
              <a:off x="2789711" y="4374368"/>
              <a:ext cx="3328210" cy="1515892"/>
            </p:xfrm>
            <a:graphic>
              <a:graphicData uri="http://schemas.openxmlformats.org/drawingml/2006/table">
                <a:tbl>
                  <a:tblPr firstRow="1" bandRow="1">
                    <a:tableStyleId>{5C22544A-7EE6-4342-B048-85BDC9FD1C3A}</a:tableStyleId>
                  </a:tblPr>
                  <a:tblGrid>
                    <a:gridCol w="3328210">
                      <a:extLst>
                        <a:ext uri="{9D8B030D-6E8A-4147-A177-3AD203B41FA5}">
                          <a16:colId xmlns:a16="http://schemas.microsoft.com/office/drawing/2014/main" val="3214232605"/>
                        </a:ext>
                      </a:extLst>
                    </a:gridCol>
                  </a:tblGrid>
                  <a:tr h="1515892">
                    <a:tc>
                      <a:txBody>
                        <a:bodyPr/>
                        <a:lstStyle/>
                        <a:p>
                          <a:pPr algn="ctr"/>
                          <a14:m>
                            <m:oMathPara xmlns:m="http://schemas.openxmlformats.org/officeDocument/2006/math">
                              <m:oMathParaPr>
                                <m:jc m:val="centerGroup"/>
                              </m:oMathParaPr>
                              <m:oMath xmlns:m="http://schemas.openxmlformats.org/officeDocument/2006/math">
                                <m:sSub>
                                  <m:sSubPr>
                                    <m:ctrlPr>
                                      <a:rPr lang="en-CA" sz="4000" b="1" i="1" kern="1200" smtClean="0">
                                        <a:solidFill>
                                          <a:schemeClr val="lt1"/>
                                        </a:solidFill>
                                        <a:effectLst/>
                                        <a:latin typeface="Cambria Math" panose="02040503050406030204" pitchFamily="18" charset="0"/>
                                        <a:ea typeface="Cambria Math" panose="02040503050406030204" pitchFamily="18" charset="0"/>
                                        <a:cs typeface="+mn-cs"/>
                                      </a:rPr>
                                    </m:ctrlPr>
                                  </m:sSubPr>
                                  <m:e>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𝒗</m:t>
                                    </m:r>
                                  </m:e>
                                  <m:sub>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𝒂𝒗</m:t>
                                    </m:r>
                                  </m:sub>
                                </m:sSub>
                                <m:r>
                                  <a:rPr lang="en-CA" sz="4000" b="1" i="1" kern="1200">
                                    <a:solidFill>
                                      <a:schemeClr val="lt1"/>
                                    </a:solidFill>
                                    <a:effectLst/>
                                    <a:latin typeface="Cambria Math" panose="02040503050406030204" pitchFamily="18" charset="0"/>
                                    <a:ea typeface="Cambria Math" panose="02040503050406030204" pitchFamily="18" charset="0"/>
                                    <a:cs typeface="+mn-cs"/>
                                  </a:rPr>
                                  <m:t>=</m:t>
                                </m:r>
                                <m:f>
                                  <m:fPr>
                                    <m:ctrlPr>
                                      <a:rPr lang="en-CA" sz="4000" b="1" i="1" kern="1200">
                                        <a:solidFill>
                                          <a:schemeClr val="lt1"/>
                                        </a:solidFill>
                                        <a:effectLst/>
                                        <a:latin typeface="Cambria Math" panose="02040503050406030204" pitchFamily="18" charset="0"/>
                                        <a:ea typeface="Cambria Math" panose="02040503050406030204" pitchFamily="18" charset="0"/>
                                        <a:cs typeface="+mn-cs"/>
                                      </a:rPr>
                                    </m:ctrlPr>
                                  </m:fPr>
                                  <m:num>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𝒅</m:t>
                                    </m:r>
                                  </m:num>
                                  <m:den>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𝚫</m:t>
                                    </m:r>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𝒕</m:t>
                                    </m:r>
                                  </m:den>
                                </m:f>
                              </m:oMath>
                            </m:oMathPara>
                          </a14:m>
                          <a:endParaRPr lang="en-CA" sz="4000" b="0" dirty="0">
                            <a:latin typeface="Cambria Math" panose="02040503050406030204" pitchFamily="18" charset="0"/>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72664"/>
                        </a:solidFill>
                      </a:tcPr>
                    </a:tc>
                    <a:extLst>
                      <a:ext uri="{0D108BD9-81ED-4DB2-BD59-A6C34878D82A}">
                        <a16:rowId xmlns:a16="http://schemas.microsoft.com/office/drawing/2014/main" val="2725147980"/>
                      </a:ext>
                    </a:extLst>
                  </a:tr>
                </a:tbl>
              </a:graphicData>
            </a:graphic>
          </p:graphicFrame>
        </mc:Choice>
        <mc:Fallback xmlns="">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513356759"/>
                  </p:ext>
                </p:extLst>
              </p:nvPr>
            </p:nvGraphicFramePr>
            <p:xfrm>
              <a:off x="2789711" y="4374368"/>
              <a:ext cx="3328210" cy="1515892"/>
            </p:xfrm>
            <a:graphic>
              <a:graphicData uri="http://schemas.openxmlformats.org/drawingml/2006/table">
                <a:tbl>
                  <a:tblPr firstRow="1" bandRow="1">
                    <a:tableStyleId>{5C22544A-7EE6-4342-B048-85BDC9FD1C3A}</a:tableStyleId>
                  </a:tblPr>
                  <a:tblGrid>
                    <a:gridCol w="3328210">
                      <a:extLst>
                        <a:ext uri="{9D8B030D-6E8A-4147-A177-3AD203B41FA5}">
                          <a16:colId xmlns:a16="http://schemas.microsoft.com/office/drawing/2014/main" val="3214232605"/>
                        </a:ext>
                      </a:extLst>
                    </a:gridCol>
                  </a:tblGrid>
                  <a:tr h="1515892">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a:stretch>
                        </a:blipFill>
                      </a:tcPr>
                    </a:tc>
                    <a:extLst>
                      <a:ext uri="{0D108BD9-81ED-4DB2-BD59-A6C34878D82A}">
                        <a16:rowId xmlns:a16="http://schemas.microsoft.com/office/drawing/2014/main" val="2725147980"/>
                      </a:ext>
                    </a:extLst>
                  </a:tr>
                </a:tbl>
              </a:graphicData>
            </a:graphic>
          </p:graphicFrame>
        </mc:Fallback>
      </mc:AlternateContent>
      <p:cxnSp>
        <p:nvCxnSpPr>
          <p:cNvPr id="41" name="Straight Arrow Connector 40">
            <a:extLst>
              <a:ext uri="{FF2B5EF4-FFF2-40B4-BE49-F238E27FC236}">
                <a16:creationId xmlns:a16="http://schemas.microsoft.com/office/drawing/2014/main" id="{6283E735-296F-447A-99D4-DB85B205F6C9}"/>
              </a:ext>
            </a:extLst>
          </p:cNvPr>
          <p:cNvCxnSpPr>
            <a:cxnSpLocks/>
            <a:stCxn id="44" idx="3"/>
          </p:cNvCxnSpPr>
          <p:nvPr/>
        </p:nvCxnSpPr>
        <p:spPr>
          <a:xfrm>
            <a:off x="2325353" y="4876283"/>
            <a:ext cx="1004587" cy="35644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C1BC59E-B543-4A44-98FF-0C266BDFBF99}"/>
              </a:ext>
            </a:extLst>
          </p:cNvPr>
          <p:cNvCxnSpPr>
            <a:cxnSpLocks/>
            <a:stCxn id="48" idx="1"/>
          </p:cNvCxnSpPr>
          <p:nvPr/>
        </p:nvCxnSpPr>
        <p:spPr>
          <a:xfrm flipH="1">
            <a:off x="5501640" y="5496644"/>
            <a:ext cx="1123742" cy="659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8CDB9D9-2F0F-439E-B70B-DC984B67A598}"/>
              </a:ext>
            </a:extLst>
          </p:cNvPr>
          <p:cNvCxnSpPr>
            <a:cxnSpLocks/>
            <a:stCxn id="46" idx="1"/>
          </p:cNvCxnSpPr>
          <p:nvPr/>
        </p:nvCxnSpPr>
        <p:spPr>
          <a:xfrm flipH="1">
            <a:off x="5410200" y="4418547"/>
            <a:ext cx="1215182" cy="38967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2BA0E89-8546-414E-A00C-647A4B2AC92F}"/>
                  </a:ext>
                </a:extLst>
              </p:cNvPr>
              <p:cNvSpPr txBox="1"/>
              <p:nvPr/>
            </p:nvSpPr>
            <p:spPr>
              <a:xfrm>
                <a:off x="974824" y="4519839"/>
                <a:ext cx="1350529" cy="712887"/>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f>
                      <m:fPr>
                        <m:ctrlPr>
                          <a:rPr lang="en-CA" sz="2800" i="1" smtClean="0">
                            <a:latin typeface="Cambria Math" panose="02040503050406030204" pitchFamily="18" charset="0"/>
                          </a:rPr>
                        </m:ctrlPr>
                      </m:fPr>
                      <m:num>
                        <m:r>
                          <a:rPr lang="en-CA" sz="2800" b="0" i="1" smtClean="0">
                            <a:latin typeface="Cambria Math" panose="02040503050406030204" pitchFamily="18" charset="0"/>
                          </a:rPr>
                          <m:t>𝑚</m:t>
                        </m:r>
                      </m:num>
                      <m:den>
                        <m:r>
                          <a:rPr lang="en-CA" sz="2800" b="0" i="1" smtClean="0">
                            <a:latin typeface="Cambria Math" panose="02040503050406030204" pitchFamily="18" charset="0"/>
                          </a:rPr>
                          <m:t>𝑠</m:t>
                        </m:r>
                      </m:den>
                    </m:f>
                  </m:oMath>
                </a14:m>
                <a:r>
                  <a:rPr lang="en-CA" sz="2000" dirty="0">
                    <a:latin typeface="Century Gothic" panose="020B0502020202020204" pitchFamily="34" charset="0"/>
                  </a:rPr>
                  <a:t> or </a:t>
                </a:r>
                <a14:m>
                  <m:oMath xmlns:m="http://schemas.openxmlformats.org/officeDocument/2006/math">
                    <m:f>
                      <m:fPr>
                        <m:ctrlPr>
                          <a:rPr lang="en-CA" sz="2800" i="1" smtClean="0">
                            <a:latin typeface="Cambria Math" panose="02040503050406030204" pitchFamily="18" charset="0"/>
                          </a:rPr>
                        </m:ctrlPr>
                      </m:fPr>
                      <m:num>
                        <m:r>
                          <a:rPr lang="en-CA" sz="2800" b="0" i="1" smtClean="0">
                            <a:latin typeface="Cambria Math" panose="02040503050406030204" pitchFamily="18" charset="0"/>
                          </a:rPr>
                          <m:t>𝑘𝑚</m:t>
                        </m:r>
                      </m:num>
                      <m:den>
                        <m:r>
                          <a:rPr lang="en-CA" sz="2800" b="0" i="1" smtClean="0">
                            <a:latin typeface="Cambria Math" panose="02040503050406030204" pitchFamily="18" charset="0"/>
                          </a:rPr>
                          <m:t>h</m:t>
                        </m:r>
                      </m:den>
                    </m:f>
                  </m:oMath>
                </a14:m>
                <a:endParaRPr lang="en-CA" sz="2000" dirty="0">
                  <a:latin typeface="Century Gothic" panose="020B0502020202020204" pitchFamily="34" charset="0"/>
                </a:endParaRPr>
              </a:p>
            </p:txBody>
          </p:sp>
        </mc:Choice>
        <mc:Fallback xmlns="">
          <p:sp>
            <p:nvSpPr>
              <p:cNvPr id="44" name="TextBox 43">
                <a:extLst>
                  <a:ext uri="{FF2B5EF4-FFF2-40B4-BE49-F238E27FC236}">
                    <a16:creationId xmlns:a16="http://schemas.microsoft.com/office/drawing/2014/main" id="{62BA0E89-8546-414E-A00C-647A4B2AC92F}"/>
                  </a:ext>
                </a:extLst>
              </p:cNvPr>
              <p:cNvSpPr txBox="1">
                <a:spLocks noRot="1" noChangeAspect="1" noMove="1" noResize="1" noEditPoints="1" noAdjustHandles="1" noChangeArrowheads="1" noChangeShapeType="1" noTextEdit="1"/>
              </p:cNvSpPr>
              <p:nvPr/>
            </p:nvSpPr>
            <p:spPr>
              <a:xfrm>
                <a:off x="974824" y="4519839"/>
                <a:ext cx="1350529" cy="712887"/>
              </a:xfrm>
              <a:prstGeom prst="rect">
                <a:avLst/>
              </a:prstGeom>
              <a:blipFill>
                <a:blip r:embed="rId4"/>
                <a:stretch>
                  <a:fillRect/>
                </a:stretch>
              </a:blipFill>
              <a:ln>
                <a:solidFill>
                  <a:srgbClr val="4472C4"/>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D08E66A-F1E5-4169-8F0B-F8B9C570EC3E}"/>
                  </a:ext>
                </a:extLst>
              </p:cNvPr>
              <p:cNvSpPr txBox="1"/>
              <p:nvPr/>
            </p:nvSpPr>
            <p:spPr>
              <a:xfrm>
                <a:off x="6625382" y="4187714"/>
                <a:ext cx="1360240" cy="461665"/>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r>
                      <a:rPr lang="en-CA" sz="2400" i="1" smtClean="0">
                        <a:latin typeface="Cambria Math" panose="02040503050406030204" pitchFamily="18" charset="0"/>
                      </a:rPr>
                      <m:t>𝑚</m:t>
                    </m:r>
                  </m:oMath>
                </a14:m>
                <a:r>
                  <a:rPr lang="en-CA" sz="2000" dirty="0">
                    <a:latin typeface="Century Gothic" panose="020B0502020202020204" pitchFamily="34" charset="0"/>
                  </a:rPr>
                  <a:t> or </a:t>
                </a:r>
                <a14:m>
                  <m:oMath xmlns:m="http://schemas.openxmlformats.org/officeDocument/2006/math">
                    <m:r>
                      <a:rPr lang="en-CA" sz="2400" i="1" smtClean="0">
                        <a:latin typeface="Cambria Math" panose="02040503050406030204" pitchFamily="18" charset="0"/>
                      </a:rPr>
                      <m:t>𝑘</m:t>
                    </m:r>
                    <m:r>
                      <a:rPr lang="en-CA" sz="2400" b="0" i="1" smtClean="0">
                        <a:latin typeface="Cambria Math" panose="02040503050406030204" pitchFamily="18" charset="0"/>
                      </a:rPr>
                      <m:t>𝑚</m:t>
                    </m:r>
                  </m:oMath>
                </a14:m>
                <a:endParaRPr lang="en-CA" sz="2000" dirty="0">
                  <a:latin typeface="Century Gothic" panose="020B0502020202020204" pitchFamily="34" charset="0"/>
                </a:endParaRPr>
              </a:p>
            </p:txBody>
          </p:sp>
        </mc:Choice>
        <mc:Fallback xmlns="">
          <p:sp>
            <p:nvSpPr>
              <p:cNvPr id="46" name="TextBox 45">
                <a:extLst>
                  <a:ext uri="{FF2B5EF4-FFF2-40B4-BE49-F238E27FC236}">
                    <a16:creationId xmlns:a16="http://schemas.microsoft.com/office/drawing/2014/main" id="{DD08E66A-F1E5-4169-8F0B-F8B9C570EC3E}"/>
                  </a:ext>
                </a:extLst>
              </p:cNvPr>
              <p:cNvSpPr txBox="1">
                <a:spLocks noRot="1" noChangeAspect="1" noMove="1" noResize="1" noEditPoints="1" noAdjustHandles="1" noChangeArrowheads="1" noChangeShapeType="1" noTextEdit="1"/>
              </p:cNvSpPr>
              <p:nvPr/>
            </p:nvSpPr>
            <p:spPr>
              <a:xfrm>
                <a:off x="6625382" y="4187714"/>
                <a:ext cx="1360240" cy="461665"/>
              </a:xfrm>
              <a:prstGeom prst="rect">
                <a:avLst/>
              </a:prstGeom>
              <a:blipFill>
                <a:blip r:embed="rId5"/>
                <a:stretch>
                  <a:fillRect b="-17949"/>
                </a:stretch>
              </a:blipFill>
              <a:ln>
                <a:solidFill>
                  <a:srgbClr val="4472C4"/>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CE48D22-4AAF-45FB-A4D6-DEE85ECDE373}"/>
                  </a:ext>
                </a:extLst>
              </p:cNvPr>
              <p:cNvSpPr txBox="1"/>
              <p:nvPr/>
            </p:nvSpPr>
            <p:spPr>
              <a:xfrm>
                <a:off x="6625382" y="5265811"/>
                <a:ext cx="1025668" cy="461665"/>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r>
                      <a:rPr lang="en-CA" sz="2400" b="0" i="1" smtClean="0">
                        <a:latin typeface="Cambria Math" panose="02040503050406030204" pitchFamily="18" charset="0"/>
                      </a:rPr>
                      <m:t>𝑠</m:t>
                    </m:r>
                  </m:oMath>
                </a14:m>
                <a:r>
                  <a:rPr lang="en-CA" sz="2000" dirty="0">
                    <a:latin typeface="Century Gothic" panose="020B0502020202020204" pitchFamily="34" charset="0"/>
                  </a:rPr>
                  <a:t> or </a:t>
                </a:r>
                <a14:m>
                  <m:oMath xmlns:m="http://schemas.openxmlformats.org/officeDocument/2006/math">
                    <m:r>
                      <a:rPr lang="en-CA" sz="2400" i="1" smtClean="0">
                        <a:latin typeface="Cambria Math" panose="02040503050406030204" pitchFamily="18" charset="0"/>
                      </a:rPr>
                      <m:t>h</m:t>
                    </m:r>
                  </m:oMath>
                </a14:m>
                <a:endParaRPr lang="en-CA" sz="2000" dirty="0">
                  <a:latin typeface="Century Gothic" panose="020B0502020202020204" pitchFamily="34" charset="0"/>
                </a:endParaRPr>
              </a:p>
            </p:txBody>
          </p:sp>
        </mc:Choice>
        <mc:Fallback xmlns="">
          <p:sp>
            <p:nvSpPr>
              <p:cNvPr id="48" name="TextBox 47">
                <a:extLst>
                  <a:ext uri="{FF2B5EF4-FFF2-40B4-BE49-F238E27FC236}">
                    <a16:creationId xmlns:a16="http://schemas.microsoft.com/office/drawing/2014/main" id="{CCE48D22-4AAF-45FB-A4D6-DEE85ECDE373}"/>
                  </a:ext>
                </a:extLst>
              </p:cNvPr>
              <p:cNvSpPr txBox="1">
                <a:spLocks noRot="1" noChangeAspect="1" noMove="1" noResize="1" noEditPoints="1" noAdjustHandles="1" noChangeArrowheads="1" noChangeShapeType="1" noTextEdit="1"/>
              </p:cNvSpPr>
              <p:nvPr/>
            </p:nvSpPr>
            <p:spPr>
              <a:xfrm>
                <a:off x="6625382" y="5265811"/>
                <a:ext cx="1025668" cy="461665"/>
              </a:xfrm>
              <a:prstGeom prst="rect">
                <a:avLst/>
              </a:prstGeom>
              <a:blipFill>
                <a:blip r:embed="rId6"/>
                <a:stretch>
                  <a:fillRect b="-17949"/>
                </a:stretch>
              </a:blipFill>
              <a:ln>
                <a:solidFill>
                  <a:srgbClr val="4472C4"/>
                </a:solidFill>
              </a:ln>
            </p:spPr>
            <p:txBody>
              <a:bodyPr/>
              <a:lstStyle/>
              <a:p>
                <a:r>
                  <a:rPr lang="en-CA">
                    <a:noFill/>
                  </a:rPr>
                  <a:t> </a:t>
                </a:r>
              </a:p>
            </p:txBody>
          </p:sp>
        </mc:Fallback>
      </mc:AlternateContent>
    </p:spTree>
    <p:extLst>
      <p:ext uri="{BB962C8B-B14F-4D97-AF65-F5344CB8AC3E}">
        <p14:creationId xmlns:p14="http://schemas.microsoft.com/office/powerpoint/2010/main" val="46990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60ECA8-7F89-4436-88FD-86C20DBEDD52}"/>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id="{E95230CC-480D-4E1B-BF5E-BA00CEC13B5A}"/>
              </a:ext>
            </a:extLst>
          </p:cNvPr>
          <p:cNvSpPr>
            <a:spLocks noGrp="1"/>
          </p:cNvSpPr>
          <p:nvPr>
            <p:ph type="title"/>
          </p:nvPr>
        </p:nvSpPr>
        <p:spPr/>
        <p:txBody>
          <a:bodyPr>
            <a:noAutofit/>
          </a:bodyPr>
          <a:lstStyle/>
          <a:p>
            <a:r>
              <a:rPr lang="en-CA" sz="3000" dirty="0"/>
              <a:t>Speed and Velocity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107660022"/>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r>
                            <a:rPr lang="en-CA" sz="2800" b="1" dirty="0">
                              <a:latin typeface="Century Gothic" panose="020B0502020202020204" pitchFamily="34" charset="0"/>
                            </a:rPr>
                            <a:t>Velocity – </a:t>
                          </a:r>
                          <a14:m>
                            <m:oMath xmlns:m="http://schemas.openxmlformats.org/officeDocument/2006/math">
                              <m:acc>
                                <m:accPr>
                                  <m:chr m:val="⃑"/>
                                  <m:ctrlPr>
                                    <a:rPr lang="en-CA" sz="3200" b="1" i="1" smtClean="0">
                                      <a:latin typeface="Cambria Math" panose="02040503050406030204" pitchFamily="18" charset="0"/>
                                    </a:rPr>
                                  </m:ctrlPr>
                                </m:accPr>
                                <m:e>
                                  <m:r>
                                    <a:rPr lang="en-CA" sz="3200" b="1" i="1" smtClean="0">
                                      <a:latin typeface="Cambria Math" panose="02040503050406030204" pitchFamily="18" charset="0"/>
                                    </a:rPr>
                                    <m:t>𝒗</m:t>
                                  </m:r>
                                </m:e>
                              </m:acc>
                            </m:oMath>
                          </a14:m>
                          <a:endParaRPr lang="en-CA" sz="2800" b="1" dirty="0">
                            <a:latin typeface="Century Gothic" panose="020B0502020202020204" pitchFamily="34" charset="0"/>
                          </a:endParaRPr>
                        </a:p>
                      </a:txBody>
                      <a:tcPr anchor="ctr"/>
                    </a:tc>
                    <a:extLst>
                      <a:ext uri="{0D108BD9-81ED-4DB2-BD59-A6C34878D82A}">
                        <a16:rowId xmlns:a16="http://schemas.microsoft.com/office/drawing/2014/main" val="4007980139"/>
                      </a:ext>
                    </a:extLst>
                  </a:tr>
                  <a:tr h="4306787">
                    <a:tc>
                      <a:txBody>
                        <a:bodyPr/>
                        <a:lstStyle/>
                        <a:p>
                          <a:r>
                            <a:rPr lang="en-CA" sz="2800" b="0" dirty="0">
                              <a:latin typeface="Century Gothic" panose="020B0502020202020204" pitchFamily="34" charset="0"/>
                            </a:rPr>
                            <a:t>Velocity is the rate of change of position. Velocity is found by dividing the displacement by the elapsed time for that displacement to occur. Calculate velocity when direction matters.</a:t>
                          </a:r>
                        </a:p>
                      </a:txBody>
                      <a:tcPr/>
                    </a:tc>
                    <a:extLst>
                      <a:ext uri="{0D108BD9-81ED-4DB2-BD59-A6C34878D82A}">
                        <a16:rowId xmlns:a16="http://schemas.microsoft.com/office/drawing/2014/main" val="113705413"/>
                      </a:ext>
                    </a:extLst>
                  </a:tr>
                </a:tbl>
              </a:graphicData>
            </a:graphic>
          </p:graphicFrame>
        </mc:Choice>
        <mc:Fallback xmlns="">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107660022"/>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endParaRPr lang="en-US"/>
                        </a:p>
                      </a:txBody>
                      <a:tcPr anchor="ctr">
                        <a:blipFill>
                          <a:blip r:embed="rId2"/>
                          <a:stretch>
                            <a:fillRect l="-76" t="-833" r="-302" b="-590833"/>
                          </a:stretch>
                        </a:blipFill>
                      </a:tcPr>
                    </a:tc>
                    <a:extLst>
                      <a:ext uri="{0D108BD9-81ED-4DB2-BD59-A6C34878D82A}">
                        <a16:rowId xmlns:a16="http://schemas.microsoft.com/office/drawing/2014/main" val="4007980139"/>
                      </a:ext>
                    </a:extLst>
                  </a:tr>
                  <a:tr h="4306787">
                    <a:tc>
                      <a:txBody>
                        <a:bodyPr/>
                        <a:lstStyle/>
                        <a:p>
                          <a:r>
                            <a:rPr lang="en-CA" sz="2800" b="0" dirty="0">
                              <a:latin typeface="Century Gothic" panose="020B0502020202020204" pitchFamily="34" charset="0"/>
                            </a:rPr>
                            <a:t>Velocity is the rate of change of position. Velocity is found by dividing the displacement by the elapsed time for that displacement to occur. Calculate velocity when direction matters.</a:t>
                          </a:r>
                        </a:p>
                      </a:txBody>
                      <a:tcPr/>
                    </a:tc>
                    <a:extLst>
                      <a:ext uri="{0D108BD9-81ED-4DB2-BD59-A6C34878D82A}">
                        <a16:rowId xmlns:a16="http://schemas.microsoft.com/office/drawing/2014/main" val="1137054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208991855"/>
                  </p:ext>
                </p:extLst>
              </p:nvPr>
            </p:nvGraphicFramePr>
            <p:xfrm>
              <a:off x="2789711" y="4374368"/>
              <a:ext cx="3328210" cy="1515892"/>
            </p:xfrm>
            <a:graphic>
              <a:graphicData uri="http://schemas.openxmlformats.org/drawingml/2006/table">
                <a:tbl>
                  <a:tblPr firstRow="1" bandRow="1">
                    <a:tableStyleId>{5C22544A-7EE6-4342-B048-85BDC9FD1C3A}</a:tableStyleId>
                  </a:tblPr>
                  <a:tblGrid>
                    <a:gridCol w="3328210">
                      <a:extLst>
                        <a:ext uri="{9D8B030D-6E8A-4147-A177-3AD203B41FA5}">
                          <a16:colId xmlns:a16="http://schemas.microsoft.com/office/drawing/2014/main" val="3214232605"/>
                        </a:ext>
                      </a:extLst>
                    </a:gridCol>
                  </a:tblGrid>
                  <a:tr h="1515892">
                    <a:tc>
                      <a:txBody>
                        <a:bodyPr/>
                        <a:lstStyle/>
                        <a:p>
                          <a:pPr algn="ctr"/>
                          <a14:m>
                            <m:oMathPara xmlns:m="http://schemas.openxmlformats.org/officeDocument/2006/math">
                              <m:oMathParaPr>
                                <m:jc m:val="centerGroup"/>
                              </m:oMathParaPr>
                              <m:oMath xmlns:m="http://schemas.openxmlformats.org/officeDocument/2006/math">
                                <m:sSub>
                                  <m:sSubPr>
                                    <m:ctrlPr>
                                      <a:rPr lang="en-CA" sz="4000" b="1" i="1" kern="1200" smtClean="0">
                                        <a:solidFill>
                                          <a:schemeClr val="lt1"/>
                                        </a:solidFill>
                                        <a:effectLst/>
                                        <a:latin typeface="Cambria Math" panose="02040503050406030204" pitchFamily="18" charset="0"/>
                                        <a:ea typeface="Cambria Math" panose="02040503050406030204" pitchFamily="18" charset="0"/>
                                        <a:cs typeface="+mn-cs"/>
                                      </a:rPr>
                                    </m:ctrlPr>
                                  </m:sSubPr>
                                  <m:e>
                                    <m:acc>
                                      <m:accPr>
                                        <m:chr m:val="⃑"/>
                                        <m:ctrlPr>
                                          <a:rPr lang="en-CA" sz="4000" b="1" i="1" kern="1200" smtClean="0">
                                            <a:solidFill>
                                              <a:schemeClr val="lt1"/>
                                            </a:solidFill>
                                            <a:effectLst/>
                                            <a:latin typeface="Cambria Math" panose="02040503050406030204" pitchFamily="18" charset="0"/>
                                            <a:ea typeface="Cambria Math" panose="02040503050406030204" pitchFamily="18" charset="0"/>
                                            <a:cs typeface="+mn-cs"/>
                                          </a:rPr>
                                        </m:ctrlPr>
                                      </m:accPr>
                                      <m:e>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𝒗</m:t>
                                        </m:r>
                                      </m:e>
                                    </m:acc>
                                  </m:e>
                                  <m:sub>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𝒂𝒗</m:t>
                                    </m:r>
                                  </m:sub>
                                </m:sSub>
                                <m:r>
                                  <a:rPr lang="en-CA" sz="4000" b="1" i="1" kern="1200">
                                    <a:solidFill>
                                      <a:schemeClr val="lt1"/>
                                    </a:solidFill>
                                    <a:effectLst/>
                                    <a:latin typeface="Cambria Math" panose="02040503050406030204" pitchFamily="18" charset="0"/>
                                    <a:ea typeface="Cambria Math" panose="02040503050406030204" pitchFamily="18" charset="0"/>
                                    <a:cs typeface="+mn-cs"/>
                                  </a:rPr>
                                  <m:t>=</m:t>
                                </m:r>
                                <m:f>
                                  <m:fPr>
                                    <m:ctrlPr>
                                      <a:rPr lang="en-CA" sz="4000" b="1" i="1" kern="1200">
                                        <a:solidFill>
                                          <a:schemeClr val="lt1"/>
                                        </a:solidFill>
                                        <a:effectLst/>
                                        <a:latin typeface="Cambria Math" panose="02040503050406030204" pitchFamily="18" charset="0"/>
                                        <a:ea typeface="Cambria Math" panose="02040503050406030204" pitchFamily="18" charset="0"/>
                                        <a:cs typeface="+mn-cs"/>
                                      </a:rPr>
                                    </m:ctrlPr>
                                  </m:fPr>
                                  <m:num>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𝚫</m:t>
                                    </m:r>
                                    <m:acc>
                                      <m:accPr>
                                        <m:chr m:val="⃑"/>
                                        <m:ctrlPr>
                                          <a:rPr lang="en-CA" sz="4000" b="1" i="1" kern="1200" smtClean="0">
                                            <a:solidFill>
                                              <a:schemeClr val="lt1"/>
                                            </a:solidFill>
                                            <a:effectLst/>
                                            <a:latin typeface="Cambria Math" panose="02040503050406030204" pitchFamily="18" charset="0"/>
                                            <a:ea typeface="Cambria Math" panose="02040503050406030204" pitchFamily="18" charset="0"/>
                                            <a:cs typeface="+mn-cs"/>
                                          </a:rPr>
                                        </m:ctrlPr>
                                      </m:accPr>
                                      <m:e>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𝒅</m:t>
                                        </m:r>
                                      </m:e>
                                    </m:acc>
                                  </m:num>
                                  <m:den>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𝚫</m:t>
                                    </m:r>
                                    <m:r>
                                      <a:rPr lang="en-CA" sz="4000" b="1" i="1" kern="1200" smtClean="0">
                                        <a:solidFill>
                                          <a:schemeClr val="lt1"/>
                                        </a:solidFill>
                                        <a:effectLst/>
                                        <a:latin typeface="Cambria Math" panose="02040503050406030204" pitchFamily="18" charset="0"/>
                                        <a:ea typeface="Cambria Math" panose="02040503050406030204" pitchFamily="18" charset="0"/>
                                        <a:cs typeface="+mn-cs"/>
                                      </a:rPr>
                                      <m:t>𝒕</m:t>
                                    </m:r>
                                  </m:den>
                                </m:f>
                              </m:oMath>
                            </m:oMathPara>
                          </a14:m>
                          <a:endParaRPr lang="en-CA" sz="4000" b="0" dirty="0">
                            <a:latin typeface="Cambria Math" panose="02040503050406030204" pitchFamily="18" charset="0"/>
                            <a:ea typeface="Cambria Math"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72664"/>
                        </a:solidFill>
                      </a:tcPr>
                    </a:tc>
                    <a:extLst>
                      <a:ext uri="{0D108BD9-81ED-4DB2-BD59-A6C34878D82A}">
                        <a16:rowId xmlns:a16="http://schemas.microsoft.com/office/drawing/2014/main" val="2725147980"/>
                      </a:ext>
                    </a:extLst>
                  </a:tr>
                </a:tbl>
              </a:graphicData>
            </a:graphic>
          </p:graphicFrame>
        </mc:Choice>
        <mc:Fallback xmlns="">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208991855"/>
                  </p:ext>
                </p:extLst>
              </p:nvPr>
            </p:nvGraphicFramePr>
            <p:xfrm>
              <a:off x="2789711" y="4374368"/>
              <a:ext cx="3328210" cy="1515892"/>
            </p:xfrm>
            <a:graphic>
              <a:graphicData uri="http://schemas.openxmlformats.org/drawingml/2006/table">
                <a:tbl>
                  <a:tblPr firstRow="1" bandRow="1">
                    <a:tableStyleId>{5C22544A-7EE6-4342-B048-85BDC9FD1C3A}</a:tableStyleId>
                  </a:tblPr>
                  <a:tblGrid>
                    <a:gridCol w="3328210">
                      <a:extLst>
                        <a:ext uri="{9D8B030D-6E8A-4147-A177-3AD203B41FA5}">
                          <a16:colId xmlns:a16="http://schemas.microsoft.com/office/drawing/2014/main" val="3214232605"/>
                        </a:ext>
                      </a:extLst>
                    </a:gridCol>
                  </a:tblGrid>
                  <a:tr h="1515892">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a:stretch>
                        </a:blipFill>
                      </a:tcPr>
                    </a:tc>
                    <a:extLst>
                      <a:ext uri="{0D108BD9-81ED-4DB2-BD59-A6C34878D82A}">
                        <a16:rowId xmlns:a16="http://schemas.microsoft.com/office/drawing/2014/main" val="2725147980"/>
                      </a:ext>
                    </a:extLst>
                  </a:tr>
                </a:tbl>
              </a:graphicData>
            </a:graphic>
          </p:graphicFrame>
        </mc:Fallback>
      </mc:AlternateContent>
      <p:cxnSp>
        <p:nvCxnSpPr>
          <p:cNvPr id="41" name="Straight Arrow Connector 40">
            <a:extLst>
              <a:ext uri="{FF2B5EF4-FFF2-40B4-BE49-F238E27FC236}">
                <a16:creationId xmlns:a16="http://schemas.microsoft.com/office/drawing/2014/main" id="{6283E735-296F-447A-99D4-DB85B205F6C9}"/>
              </a:ext>
            </a:extLst>
          </p:cNvPr>
          <p:cNvCxnSpPr>
            <a:cxnSpLocks/>
            <a:stCxn id="44" idx="3"/>
          </p:cNvCxnSpPr>
          <p:nvPr/>
        </p:nvCxnSpPr>
        <p:spPr>
          <a:xfrm>
            <a:off x="2325353" y="4876283"/>
            <a:ext cx="951247" cy="3895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C1BC59E-B543-4A44-98FF-0C266BDFBF99}"/>
              </a:ext>
            </a:extLst>
          </p:cNvPr>
          <p:cNvCxnSpPr>
            <a:cxnSpLocks/>
            <a:stCxn id="48" idx="1"/>
          </p:cNvCxnSpPr>
          <p:nvPr/>
        </p:nvCxnSpPr>
        <p:spPr>
          <a:xfrm flipH="1">
            <a:off x="5509260" y="5496644"/>
            <a:ext cx="1116122" cy="104056"/>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8CDB9D9-2F0F-439E-B70B-DC984B67A598}"/>
              </a:ext>
            </a:extLst>
          </p:cNvPr>
          <p:cNvCxnSpPr>
            <a:cxnSpLocks/>
            <a:stCxn id="46" idx="1"/>
          </p:cNvCxnSpPr>
          <p:nvPr/>
        </p:nvCxnSpPr>
        <p:spPr>
          <a:xfrm flipH="1">
            <a:off x="5509260" y="4418547"/>
            <a:ext cx="1116122" cy="46587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2BA0E89-8546-414E-A00C-647A4B2AC92F}"/>
                  </a:ext>
                </a:extLst>
              </p:cNvPr>
              <p:cNvSpPr txBox="1"/>
              <p:nvPr/>
            </p:nvSpPr>
            <p:spPr>
              <a:xfrm>
                <a:off x="974824" y="4519839"/>
                <a:ext cx="1350529" cy="712887"/>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f>
                      <m:fPr>
                        <m:ctrlPr>
                          <a:rPr lang="en-CA" sz="2800" i="1" smtClean="0">
                            <a:latin typeface="Cambria Math" panose="02040503050406030204" pitchFamily="18" charset="0"/>
                          </a:rPr>
                        </m:ctrlPr>
                      </m:fPr>
                      <m:num>
                        <m:r>
                          <a:rPr lang="en-CA" sz="2800" b="0" i="1" smtClean="0">
                            <a:latin typeface="Cambria Math" panose="02040503050406030204" pitchFamily="18" charset="0"/>
                          </a:rPr>
                          <m:t>𝑚</m:t>
                        </m:r>
                      </m:num>
                      <m:den>
                        <m:r>
                          <a:rPr lang="en-CA" sz="2800" b="0" i="1" smtClean="0">
                            <a:latin typeface="Cambria Math" panose="02040503050406030204" pitchFamily="18" charset="0"/>
                          </a:rPr>
                          <m:t>𝑠</m:t>
                        </m:r>
                      </m:den>
                    </m:f>
                  </m:oMath>
                </a14:m>
                <a:r>
                  <a:rPr lang="en-CA" sz="2000" dirty="0">
                    <a:latin typeface="Century Gothic" panose="020B0502020202020204" pitchFamily="34" charset="0"/>
                  </a:rPr>
                  <a:t> or </a:t>
                </a:r>
                <a14:m>
                  <m:oMath xmlns:m="http://schemas.openxmlformats.org/officeDocument/2006/math">
                    <m:f>
                      <m:fPr>
                        <m:ctrlPr>
                          <a:rPr lang="en-CA" sz="2800" i="1" smtClean="0">
                            <a:latin typeface="Cambria Math" panose="02040503050406030204" pitchFamily="18" charset="0"/>
                          </a:rPr>
                        </m:ctrlPr>
                      </m:fPr>
                      <m:num>
                        <m:r>
                          <a:rPr lang="en-CA" sz="2800" b="0" i="1" smtClean="0">
                            <a:latin typeface="Cambria Math" panose="02040503050406030204" pitchFamily="18" charset="0"/>
                          </a:rPr>
                          <m:t>𝑘𝑚</m:t>
                        </m:r>
                      </m:num>
                      <m:den>
                        <m:r>
                          <a:rPr lang="en-CA" sz="2800" b="0" i="1" smtClean="0">
                            <a:latin typeface="Cambria Math" panose="02040503050406030204" pitchFamily="18" charset="0"/>
                          </a:rPr>
                          <m:t>h</m:t>
                        </m:r>
                      </m:den>
                    </m:f>
                  </m:oMath>
                </a14:m>
                <a:endParaRPr lang="en-CA" sz="2000" dirty="0">
                  <a:latin typeface="Century Gothic" panose="020B0502020202020204" pitchFamily="34" charset="0"/>
                </a:endParaRPr>
              </a:p>
            </p:txBody>
          </p:sp>
        </mc:Choice>
        <mc:Fallback xmlns="">
          <p:sp>
            <p:nvSpPr>
              <p:cNvPr id="44" name="TextBox 43">
                <a:extLst>
                  <a:ext uri="{FF2B5EF4-FFF2-40B4-BE49-F238E27FC236}">
                    <a16:creationId xmlns:a16="http://schemas.microsoft.com/office/drawing/2014/main" id="{62BA0E89-8546-414E-A00C-647A4B2AC92F}"/>
                  </a:ext>
                </a:extLst>
              </p:cNvPr>
              <p:cNvSpPr txBox="1">
                <a:spLocks noRot="1" noChangeAspect="1" noMove="1" noResize="1" noEditPoints="1" noAdjustHandles="1" noChangeArrowheads="1" noChangeShapeType="1" noTextEdit="1"/>
              </p:cNvSpPr>
              <p:nvPr/>
            </p:nvSpPr>
            <p:spPr>
              <a:xfrm>
                <a:off x="974824" y="4519839"/>
                <a:ext cx="1350529" cy="712887"/>
              </a:xfrm>
              <a:prstGeom prst="rect">
                <a:avLst/>
              </a:prstGeom>
              <a:blipFill>
                <a:blip r:embed="rId4"/>
                <a:stretch>
                  <a:fillRect/>
                </a:stretch>
              </a:blipFill>
              <a:ln>
                <a:solidFill>
                  <a:srgbClr val="4472C4"/>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D08E66A-F1E5-4169-8F0B-F8B9C570EC3E}"/>
                  </a:ext>
                </a:extLst>
              </p:cNvPr>
              <p:cNvSpPr txBox="1"/>
              <p:nvPr/>
            </p:nvSpPr>
            <p:spPr>
              <a:xfrm>
                <a:off x="6625382" y="4187714"/>
                <a:ext cx="1360240" cy="461665"/>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r>
                      <a:rPr lang="en-CA" sz="2400" i="1" smtClean="0">
                        <a:latin typeface="Cambria Math" panose="02040503050406030204" pitchFamily="18" charset="0"/>
                      </a:rPr>
                      <m:t>𝑚</m:t>
                    </m:r>
                  </m:oMath>
                </a14:m>
                <a:r>
                  <a:rPr lang="en-CA" sz="2000" dirty="0">
                    <a:latin typeface="Century Gothic" panose="020B0502020202020204" pitchFamily="34" charset="0"/>
                  </a:rPr>
                  <a:t> or </a:t>
                </a:r>
                <a14:m>
                  <m:oMath xmlns:m="http://schemas.openxmlformats.org/officeDocument/2006/math">
                    <m:r>
                      <a:rPr lang="en-CA" sz="2400" i="1" smtClean="0">
                        <a:latin typeface="Cambria Math" panose="02040503050406030204" pitchFamily="18" charset="0"/>
                      </a:rPr>
                      <m:t>𝑘</m:t>
                    </m:r>
                    <m:r>
                      <a:rPr lang="en-CA" sz="2400" b="0" i="1" smtClean="0">
                        <a:latin typeface="Cambria Math" panose="02040503050406030204" pitchFamily="18" charset="0"/>
                      </a:rPr>
                      <m:t>𝑚</m:t>
                    </m:r>
                  </m:oMath>
                </a14:m>
                <a:endParaRPr lang="en-CA" sz="2000" dirty="0">
                  <a:latin typeface="Century Gothic" panose="020B0502020202020204" pitchFamily="34" charset="0"/>
                </a:endParaRPr>
              </a:p>
            </p:txBody>
          </p:sp>
        </mc:Choice>
        <mc:Fallback xmlns="">
          <p:sp>
            <p:nvSpPr>
              <p:cNvPr id="46" name="TextBox 45">
                <a:extLst>
                  <a:ext uri="{FF2B5EF4-FFF2-40B4-BE49-F238E27FC236}">
                    <a16:creationId xmlns:a16="http://schemas.microsoft.com/office/drawing/2014/main" id="{DD08E66A-F1E5-4169-8F0B-F8B9C570EC3E}"/>
                  </a:ext>
                </a:extLst>
              </p:cNvPr>
              <p:cNvSpPr txBox="1">
                <a:spLocks noRot="1" noChangeAspect="1" noMove="1" noResize="1" noEditPoints="1" noAdjustHandles="1" noChangeArrowheads="1" noChangeShapeType="1" noTextEdit="1"/>
              </p:cNvSpPr>
              <p:nvPr/>
            </p:nvSpPr>
            <p:spPr>
              <a:xfrm>
                <a:off x="6625382" y="4187714"/>
                <a:ext cx="1360240" cy="461665"/>
              </a:xfrm>
              <a:prstGeom prst="rect">
                <a:avLst/>
              </a:prstGeom>
              <a:blipFill>
                <a:blip r:embed="rId5"/>
                <a:stretch>
                  <a:fillRect b="-17949"/>
                </a:stretch>
              </a:blipFill>
              <a:ln>
                <a:solidFill>
                  <a:srgbClr val="4472C4"/>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CE48D22-4AAF-45FB-A4D6-DEE85ECDE373}"/>
                  </a:ext>
                </a:extLst>
              </p:cNvPr>
              <p:cNvSpPr txBox="1"/>
              <p:nvPr/>
            </p:nvSpPr>
            <p:spPr>
              <a:xfrm>
                <a:off x="6625382" y="5265811"/>
                <a:ext cx="1025668" cy="461665"/>
              </a:xfrm>
              <a:prstGeom prst="rect">
                <a:avLst/>
              </a:prstGeom>
              <a:solidFill>
                <a:schemeClr val="bg1">
                  <a:lumMod val="95000"/>
                </a:schemeClr>
              </a:solidFill>
              <a:ln>
                <a:solidFill>
                  <a:srgbClr val="4472C4"/>
                </a:solidFill>
              </a:ln>
            </p:spPr>
            <p:txBody>
              <a:bodyPr wrap="square" rtlCol="0">
                <a:spAutoFit/>
              </a:bodyPr>
              <a:lstStyle/>
              <a:p>
                <a:pPr algn="ctr"/>
                <a14:m>
                  <m:oMath xmlns:m="http://schemas.openxmlformats.org/officeDocument/2006/math">
                    <m:r>
                      <a:rPr lang="en-CA" sz="2400" b="0" i="1" smtClean="0">
                        <a:latin typeface="Cambria Math" panose="02040503050406030204" pitchFamily="18" charset="0"/>
                      </a:rPr>
                      <m:t>𝑠</m:t>
                    </m:r>
                  </m:oMath>
                </a14:m>
                <a:r>
                  <a:rPr lang="en-CA" sz="2000" dirty="0">
                    <a:latin typeface="Century Gothic" panose="020B0502020202020204" pitchFamily="34" charset="0"/>
                  </a:rPr>
                  <a:t> or </a:t>
                </a:r>
                <a14:m>
                  <m:oMath xmlns:m="http://schemas.openxmlformats.org/officeDocument/2006/math">
                    <m:r>
                      <a:rPr lang="en-CA" sz="2400" i="1" smtClean="0">
                        <a:latin typeface="Cambria Math" panose="02040503050406030204" pitchFamily="18" charset="0"/>
                      </a:rPr>
                      <m:t>h</m:t>
                    </m:r>
                  </m:oMath>
                </a14:m>
                <a:endParaRPr lang="en-CA" sz="2000" dirty="0">
                  <a:latin typeface="Century Gothic" panose="020B0502020202020204" pitchFamily="34" charset="0"/>
                </a:endParaRPr>
              </a:p>
            </p:txBody>
          </p:sp>
        </mc:Choice>
        <mc:Fallback xmlns="">
          <p:sp>
            <p:nvSpPr>
              <p:cNvPr id="48" name="TextBox 47">
                <a:extLst>
                  <a:ext uri="{FF2B5EF4-FFF2-40B4-BE49-F238E27FC236}">
                    <a16:creationId xmlns:a16="http://schemas.microsoft.com/office/drawing/2014/main" id="{CCE48D22-4AAF-45FB-A4D6-DEE85ECDE373}"/>
                  </a:ext>
                </a:extLst>
              </p:cNvPr>
              <p:cNvSpPr txBox="1">
                <a:spLocks noRot="1" noChangeAspect="1" noMove="1" noResize="1" noEditPoints="1" noAdjustHandles="1" noChangeArrowheads="1" noChangeShapeType="1" noTextEdit="1"/>
              </p:cNvSpPr>
              <p:nvPr/>
            </p:nvSpPr>
            <p:spPr>
              <a:xfrm>
                <a:off x="6625382" y="5265811"/>
                <a:ext cx="1025668" cy="461665"/>
              </a:xfrm>
              <a:prstGeom prst="rect">
                <a:avLst/>
              </a:prstGeom>
              <a:blipFill>
                <a:blip r:embed="rId6"/>
                <a:stretch>
                  <a:fillRect b="-17949"/>
                </a:stretch>
              </a:blipFill>
              <a:ln>
                <a:solidFill>
                  <a:srgbClr val="4472C4"/>
                </a:solidFill>
              </a:ln>
            </p:spPr>
            <p:txBody>
              <a:bodyPr/>
              <a:lstStyle/>
              <a:p>
                <a:r>
                  <a:rPr lang="en-CA">
                    <a:noFill/>
                  </a:rPr>
                  <a:t> </a:t>
                </a:r>
              </a:p>
            </p:txBody>
          </p:sp>
        </mc:Fallback>
      </mc:AlternateContent>
      <p:cxnSp>
        <p:nvCxnSpPr>
          <p:cNvPr id="12" name="Straight Arrow Connector 11">
            <a:extLst>
              <a:ext uri="{FF2B5EF4-FFF2-40B4-BE49-F238E27FC236}">
                <a16:creationId xmlns:a16="http://schemas.microsoft.com/office/drawing/2014/main" id="{C0E09794-EC67-4475-AC74-7E82BA2CE285}"/>
              </a:ext>
            </a:extLst>
          </p:cNvPr>
          <p:cNvCxnSpPr>
            <a:cxnSpLocks/>
            <a:stCxn id="13" idx="3"/>
          </p:cNvCxnSpPr>
          <p:nvPr/>
        </p:nvCxnSpPr>
        <p:spPr>
          <a:xfrm>
            <a:off x="4680469" y="4317110"/>
            <a:ext cx="417311" cy="20005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422BD6-3F87-4499-BC03-2CD20DF77DEA}"/>
              </a:ext>
            </a:extLst>
          </p:cNvPr>
          <p:cNvCxnSpPr>
            <a:cxnSpLocks/>
          </p:cNvCxnSpPr>
          <p:nvPr/>
        </p:nvCxnSpPr>
        <p:spPr>
          <a:xfrm flipH="1">
            <a:off x="3634741" y="4517165"/>
            <a:ext cx="358949" cy="47393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A4C068-D4C1-478E-881A-E7B01CC7151C}"/>
              </a:ext>
            </a:extLst>
          </p:cNvPr>
          <p:cNvSpPr txBox="1"/>
          <p:nvPr/>
        </p:nvSpPr>
        <p:spPr>
          <a:xfrm>
            <a:off x="3329940" y="4117055"/>
            <a:ext cx="1350529" cy="400110"/>
          </a:xfrm>
          <a:prstGeom prst="rect">
            <a:avLst/>
          </a:prstGeom>
          <a:solidFill>
            <a:schemeClr val="bg1">
              <a:lumMod val="95000"/>
            </a:schemeClr>
          </a:solidFill>
          <a:ln>
            <a:solidFill>
              <a:srgbClr val="4472C4"/>
            </a:solidFill>
          </a:ln>
        </p:spPr>
        <p:txBody>
          <a:bodyPr wrap="square" rtlCol="0">
            <a:spAutoFit/>
          </a:bodyPr>
          <a:lstStyle/>
          <a:p>
            <a:pPr algn="ctr"/>
            <a:r>
              <a:rPr lang="en-CA" sz="2000" dirty="0">
                <a:latin typeface="Century Gothic" panose="020B0502020202020204" pitchFamily="34" charset="0"/>
              </a:rPr>
              <a:t>Vectors</a:t>
            </a:r>
          </a:p>
        </p:txBody>
      </p:sp>
    </p:spTree>
    <p:extLst>
      <p:ext uri="{BB962C8B-B14F-4D97-AF65-F5344CB8AC3E}">
        <p14:creationId xmlns:p14="http://schemas.microsoft.com/office/powerpoint/2010/main" val="337154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60ECA8-7F89-4436-88FD-86C20DBEDD52}"/>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id="{E95230CC-480D-4E1B-BF5E-BA00CEC13B5A}"/>
              </a:ext>
            </a:extLst>
          </p:cNvPr>
          <p:cNvSpPr>
            <a:spLocks noGrp="1"/>
          </p:cNvSpPr>
          <p:nvPr>
            <p:ph type="title"/>
          </p:nvPr>
        </p:nvSpPr>
        <p:spPr/>
        <p:txBody>
          <a:bodyPr>
            <a:noAutofit/>
          </a:bodyPr>
          <a:lstStyle/>
          <a:p>
            <a:r>
              <a:rPr lang="en-CA" sz="3000" dirty="0"/>
              <a:t>Speed and Velocity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4262797003"/>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r>
                            <a:rPr lang="en-CA" sz="2800" b="1" dirty="0">
                              <a:latin typeface="Century Gothic" panose="020B0502020202020204" pitchFamily="34" charset="0"/>
                            </a:rPr>
                            <a:t>Speed – </a:t>
                          </a:r>
                          <a14:m>
                            <m:oMath xmlns:m="http://schemas.openxmlformats.org/officeDocument/2006/math">
                              <m:r>
                                <a:rPr lang="en-CA" sz="3200" b="1" i="1" smtClean="0">
                                  <a:latin typeface="Cambria Math" panose="02040503050406030204" pitchFamily="18" charset="0"/>
                                </a:rPr>
                                <m:t>𝒗</m:t>
                              </m:r>
                            </m:oMath>
                          </a14:m>
                          <a:r>
                            <a:rPr lang="en-CA" sz="2800" b="1" dirty="0">
                              <a:latin typeface="Century Gothic" panose="020B0502020202020204" pitchFamily="34" charset="0"/>
                            </a:rPr>
                            <a:t> – Example</a:t>
                          </a:r>
                        </a:p>
                      </a:txBody>
                      <a:tcPr anchor="ctr"/>
                    </a:tc>
                    <a:extLst>
                      <a:ext uri="{0D108BD9-81ED-4DB2-BD59-A6C34878D82A}">
                        <a16:rowId xmlns:a16="http://schemas.microsoft.com/office/drawing/2014/main" val="4007980139"/>
                      </a:ext>
                    </a:extLst>
                  </a:tr>
                  <a:tr h="4306787">
                    <a:tc>
                      <a:txBody>
                        <a:bodyPr/>
                        <a:lstStyle/>
                        <a:p>
                          <a:r>
                            <a:rPr lang="en-US" sz="2800" b="0" dirty="0">
                              <a:latin typeface="Century Gothic" panose="020B0502020202020204" pitchFamily="34" charset="0"/>
                            </a:rPr>
                            <a:t>Runner Usain Bolt ran the 100.0 m dash in </a:t>
                          </a:r>
                        </a:p>
                        <a:p>
                          <a:r>
                            <a:rPr lang="en-US" sz="2800" b="0" dirty="0">
                              <a:latin typeface="Century Gothic" panose="020B0502020202020204" pitchFamily="34" charset="0"/>
                            </a:rPr>
                            <a:t>9.58 s.  What was his average speed?</a:t>
                          </a:r>
                          <a:endParaRPr lang="en-CA" sz="2800" b="0" dirty="0">
                            <a:latin typeface="Century Gothic" panose="020B0502020202020204" pitchFamily="34" charset="0"/>
                          </a:endParaRPr>
                        </a:p>
                      </a:txBody>
                      <a:tcPr/>
                    </a:tc>
                    <a:extLst>
                      <a:ext uri="{0D108BD9-81ED-4DB2-BD59-A6C34878D82A}">
                        <a16:rowId xmlns:a16="http://schemas.microsoft.com/office/drawing/2014/main" val="113705413"/>
                      </a:ext>
                    </a:extLst>
                  </a:tr>
                </a:tbl>
              </a:graphicData>
            </a:graphic>
          </p:graphicFrame>
        </mc:Choice>
        <mc:Fallback xmlns="">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4262797003"/>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endParaRPr lang="en-US"/>
                        </a:p>
                      </a:txBody>
                      <a:tcPr anchor="ctr">
                        <a:blipFill>
                          <a:blip r:embed="rId2"/>
                          <a:stretch>
                            <a:fillRect l="-76" t="-833" r="-302" b="-590833"/>
                          </a:stretch>
                        </a:blipFill>
                      </a:tcPr>
                    </a:tc>
                    <a:extLst>
                      <a:ext uri="{0D108BD9-81ED-4DB2-BD59-A6C34878D82A}">
                        <a16:rowId xmlns:a16="http://schemas.microsoft.com/office/drawing/2014/main" val="4007980139"/>
                      </a:ext>
                    </a:extLst>
                  </a:tr>
                  <a:tr h="4306787">
                    <a:tc>
                      <a:txBody>
                        <a:bodyPr/>
                        <a:lstStyle/>
                        <a:p>
                          <a:r>
                            <a:rPr lang="en-US" sz="2800" b="0" dirty="0">
                              <a:latin typeface="Century Gothic" panose="020B0502020202020204" pitchFamily="34" charset="0"/>
                            </a:rPr>
                            <a:t>Runner Usain Bolt ran the 100.0 m dash in </a:t>
                          </a:r>
                        </a:p>
                        <a:p>
                          <a:r>
                            <a:rPr lang="en-US" sz="2800" b="0" dirty="0">
                              <a:latin typeface="Century Gothic" panose="020B0502020202020204" pitchFamily="34" charset="0"/>
                            </a:rPr>
                            <a:t>9.58 s.  What was his average speed?</a:t>
                          </a:r>
                          <a:endParaRPr lang="en-CA" sz="2800" b="0" dirty="0">
                            <a:latin typeface="Century Gothic" panose="020B0502020202020204" pitchFamily="34" charset="0"/>
                          </a:endParaRPr>
                        </a:p>
                      </a:txBody>
                      <a:tcPr/>
                    </a:tc>
                    <a:extLst>
                      <a:ext uri="{0D108BD9-81ED-4DB2-BD59-A6C34878D82A}">
                        <a16:rowId xmlns:a16="http://schemas.microsoft.com/office/drawing/2014/main" val="1137054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504665339"/>
                  </p:ext>
                </p:extLst>
              </p:nvPr>
            </p:nvGraphicFramePr>
            <p:xfrm>
              <a:off x="574531" y="2880847"/>
              <a:ext cx="7931905" cy="3259893"/>
            </p:xfrm>
            <a:graphic>
              <a:graphicData uri="http://schemas.openxmlformats.org/drawingml/2006/table">
                <a:tbl>
                  <a:tblPr firstRow="1" bandRow="1">
                    <a:tableStyleId>{5C22544A-7EE6-4342-B048-85BDC9FD1C3A}</a:tableStyleId>
                  </a:tblPr>
                  <a:tblGrid>
                    <a:gridCol w="2051571">
                      <a:extLst>
                        <a:ext uri="{9D8B030D-6E8A-4147-A177-3AD203B41FA5}">
                          <a16:colId xmlns:a16="http://schemas.microsoft.com/office/drawing/2014/main" val="3214232605"/>
                        </a:ext>
                      </a:extLst>
                    </a:gridCol>
                    <a:gridCol w="5880334">
                      <a:extLst>
                        <a:ext uri="{9D8B030D-6E8A-4147-A177-3AD203B41FA5}">
                          <a16:colId xmlns:a16="http://schemas.microsoft.com/office/drawing/2014/main" val="1664487891"/>
                        </a:ext>
                      </a:extLst>
                    </a:gridCol>
                  </a:tblGrid>
                  <a:tr h="3259893">
                    <a:tc>
                      <a:txBody>
                        <a:bodyPr/>
                        <a:lstStyle/>
                        <a:p>
                          <a:pPr algn="l"/>
                          <a14:m>
                            <m:oMathPara xmlns:m="http://schemas.openxmlformats.org/officeDocument/2006/math">
                              <m:oMathParaPr>
                                <m:jc m:val="left"/>
                              </m:oMathParaPr>
                              <m:oMath xmlns:m="http://schemas.openxmlformats.org/officeDocument/2006/math">
                                <m:r>
                                  <a:rPr lang="en-CA" sz="2600" b="0" i="1" smtClean="0">
                                    <a:latin typeface="Cambria Math" panose="02040503050406030204" pitchFamily="18" charset="0"/>
                                    <a:ea typeface="Cambria Math" panose="02040503050406030204" pitchFamily="18" charset="0"/>
                                  </a:rPr>
                                  <m:t>𝑑</m:t>
                                </m:r>
                                <m:r>
                                  <a:rPr lang="en-CA" sz="2600" b="0" i="1" smtClean="0">
                                    <a:latin typeface="Cambria Math" panose="02040503050406030204" pitchFamily="18" charset="0"/>
                                    <a:ea typeface="Cambria Math" panose="02040503050406030204" pitchFamily="18" charset="0"/>
                                  </a:rPr>
                                  <m:t>=100.0</m:t>
                                </m:r>
                                <m:r>
                                  <a:rPr lang="en-CA" sz="2600" b="0" i="1" smtClean="0">
                                    <a:latin typeface="Cambria Math" panose="02040503050406030204" pitchFamily="18" charset="0"/>
                                    <a:ea typeface="Cambria Math" panose="02040503050406030204" pitchFamily="18" charset="0"/>
                                  </a:rPr>
                                  <m:t>𝑚</m:t>
                                </m:r>
                              </m:oMath>
                            </m:oMathPara>
                          </a14:m>
                          <a:endParaRPr lang="en-CA" sz="2600" b="0" i="1" dirty="0">
                            <a:latin typeface="Cambria Math" panose="02040503050406030204" pitchFamily="18" charset="0"/>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m:rPr>
                                    <m:sty m:val="p"/>
                                  </m:rPr>
                                  <a:rPr lang="el-GR" sz="2600" b="0" i="1" smtClean="0">
                                    <a:latin typeface="Cambria Math" panose="02040503050406030204" pitchFamily="18" charset="0"/>
                                    <a:ea typeface="Cambria Math" panose="02040503050406030204" pitchFamily="18" charset="0"/>
                                  </a:rPr>
                                  <m:t>Δ</m:t>
                                </m:r>
                                <m:r>
                                  <a:rPr lang="en-CA" sz="2600" b="0" i="1" smtClean="0">
                                    <a:latin typeface="Cambria Math" panose="02040503050406030204" pitchFamily="18" charset="0"/>
                                    <a:ea typeface="Cambria Math" panose="02040503050406030204" pitchFamily="18" charset="0"/>
                                  </a:rPr>
                                  <m:t>𝑡</m:t>
                                </m:r>
                                <m:r>
                                  <a:rPr lang="en-CA" sz="2600" b="0" i="1" smtClean="0">
                                    <a:latin typeface="Cambria Math" panose="02040503050406030204" pitchFamily="18" charset="0"/>
                                    <a:ea typeface="Cambria Math" panose="02040503050406030204" pitchFamily="18" charset="0"/>
                                  </a:rPr>
                                  <m:t>=9.58</m:t>
                                </m:r>
                                <m:r>
                                  <a:rPr lang="en-CA" sz="2600" b="0" i="1" smtClean="0">
                                    <a:latin typeface="Cambria Math" panose="02040503050406030204" pitchFamily="18" charset="0"/>
                                    <a:ea typeface="Cambria Math" panose="02040503050406030204" pitchFamily="18" charset="0"/>
                                  </a:rPr>
                                  <m:t>𝑠</m:t>
                                </m:r>
                              </m:oMath>
                            </m:oMathPara>
                          </a14:m>
                          <a:endParaRPr lang="en-CA" sz="2600" b="0" i="1"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r>
                                      <a:rPr lang="en-CA" sz="2600" b="0" i="1" smtClean="0">
                                        <a:latin typeface="Cambria Math" panose="02040503050406030204" pitchFamily="18" charset="0"/>
                                        <a:ea typeface="Cambria Math" panose="02040503050406030204" pitchFamily="18" charset="0"/>
                                      </a:rPr>
                                      <m:t>𝑣</m:t>
                                    </m:r>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 ?</m:t>
                                </m:r>
                              </m:oMath>
                            </m:oMathPara>
                          </a14:m>
                          <a:endParaRPr lang="en-CA" sz="2600" b="0" dirty="0">
                            <a:latin typeface="Cambria Math" panose="02040503050406030204" pitchFamily="18" charset="0"/>
                            <a:ea typeface="Cambria Math" panose="02040503050406030204" pitchFamily="18" charset="0"/>
                          </a:endParaRPr>
                        </a:p>
                      </a:txBody>
                      <a:tcPr anchor="ctr">
                        <a:lnL w="12700" cmpd="sng">
                          <a:noFill/>
                        </a:lnL>
                        <a:lnR w="12700" cap="flat" cmpd="sng" algn="ctr">
                          <a:solidFill>
                            <a:schemeClr val="accent1">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72664"/>
                        </a:solidFill>
                      </a:tcPr>
                    </a:tc>
                    <a:tc>
                      <a:txBody>
                        <a:bodyPr/>
                        <a:lstStyle/>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r>
                                      <a:rPr lang="en-CA" sz="2600" b="0" i="1" smtClean="0">
                                        <a:latin typeface="Cambria Math" panose="02040503050406030204" pitchFamily="18" charset="0"/>
                                        <a:ea typeface="Cambria Math" panose="02040503050406030204" pitchFamily="18" charset="0"/>
                                      </a:rPr>
                                      <m:t>𝑣</m:t>
                                    </m:r>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m:t>
                                </m:r>
                                <m:f>
                                  <m:fPr>
                                    <m:ctrlPr>
                                      <a:rPr lang="en-CA" sz="2600" b="0" i="1" smtClean="0">
                                        <a:latin typeface="Cambria Math" panose="02040503050406030204" pitchFamily="18" charset="0"/>
                                        <a:ea typeface="Cambria Math" panose="02040503050406030204" pitchFamily="18" charset="0"/>
                                      </a:rPr>
                                    </m:ctrlPr>
                                  </m:fPr>
                                  <m:num>
                                    <m:r>
                                      <a:rPr lang="en-CA" sz="2600" b="0" i="1" smtClean="0">
                                        <a:latin typeface="Cambria Math" panose="02040503050406030204" pitchFamily="18" charset="0"/>
                                        <a:ea typeface="Cambria Math" panose="02040503050406030204" pitchFamily="18" charset="0"/>
                                      </a:rPr>
                                      <m:t>𝑑</m:t>
                                    </m:r>
                                  </m:num>
                                  <m:den>
                                    <m:r>
                                      <m:rPr>
                                        <m:sty m:val="p"/>
                                      </m:rPr>
                                      <a:rPr lang="el-GR" sz="2600" b="0" i="1" smtClean="0">
                                        <a:latin typeface="Cambria Math" panose="02040503050406030204" pitchFamily="18" charset="0"/>
                                        <a:ea typeface="Cambria Math" panose="02040503050406030204" pitchFamily="18" charset="0"/>
                                      </a:rPr>
                                      <m:t>Δ</m:t>
                                    </m:r>
                                    <m:r>
                                      <a:rPr lang="en-CA" sz="2600" b="0" i="1" smtClean="0">
                                        <a:latin typeface="Cambria Math" panose="02040503050406030204" pitchFamily="18" charset="0"/>
                                        <a:ea typeface="Cambria Math" panose="02040503050406030204" pitchFamily="18" charset="0"/>
                                      </a:rPr>
                                      <m:t>𝑡</m:t>
                                    </m:r>
                                  </m:den>
                                </m:f>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r>
                                      <a:rPr lang="en-CA" sz="2600" b="0" i="1" smtClean="0">
                                        <a:latin typeface="Cambria Math" panose="02040503050406030204" pitchFamily="18" charset="0"/>
                                        <a:ea typeface="Cambria Math" panose="02040503050406030204" pitchFamily="18" charset="0"/>
                                      </a:rPr>
                                      <m:t>𝑣</m:t>
                                    </m:r>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m:t>
                                </m:r>
                                <m:f>
                                  <m:fPr>
                                    <m:ctrlPr>
                                      <a:rPr lang="en-CA" sz="2600" b="0" i="1" smtClean="0">
                                        <a:latin typeface="Cambria Math" panose="02040503050406030204" pitchFamily="18" charset="0"/>
                                        <a:ea typeface="Cambria Math" panose="02040503050406030204" pitchFamily="18" charset="0"/>
                                      </a:rPr>
                                    </m:ctrlPr>
                                  </m:fPr>
                                  <m:num>
                                    <m:r>
                                      <a:rPr lang="en-CA" sz="2600" b="0" i="1" smtClean="0">
                                        <a:latin typeface="Cambria Math" panose="02040503050406030204" pitchFamily="18" charset="0"/>
                                        <a:ea typeface="Cambria Math" panose="02040503050406030204" pitchFamily="18" charset="0"/>
                                      </a:rPr>
                                      <m:t>100.0</m:t>
                                    </m:r>
                                    <m:r>
                                      <a:rPr lang="en-CA" sz="2600" b="0" i="1" smtClean="0">
                                        <a:latin typeface="Cambria Math" panose="02040503050406030204" pitchFamily="18" charset="0"/>
                                        <a:ea typeface="Cambria Math" panose="02040503050406030204" pitchFamily="18" charset="0"/>
                                      </a:rPr>
                                      <m:t>𝑚</m:t>
                                    </m:r>
                                  </m:num>
                                  <m:den>
                                    <m:r>
                                      <a:rPr lang="en-CA" sz="2600" b="0" i="1" smtClean="0">
                                        <a:latin typeface="Cambria Math" panose="02040503050406030204" pitchFamily="18" charset="0"/>
                                        <a:ea typeface="Cambria Math" panose="02040503050406030204" pitchFamily="18" charset="0"/>
                                      </a:rPr>
                                      <m:t>9.58</m:t>
                                    </m:r>
                                    <m:r>
                                      <a:rPr lang="en-CA" sz="2600" b="0" i="1" smtClean="0">
                                        <a:latin typeface="Cambria Math" panose="02040503050406030204" pitchFamily="18" charset="0"/>
                                        <a:ea typeface="Cambria Math" panose="02040503050406030204" pitchFamily="18" charset="0"/>
                                      </a:rPr>
                                      <m:t>𝑠</m:t>
                                    </m:r>
                                  </m:den>
                                </m:f>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r>
                                      <a:rPr lang="en-CA" sz="2600" b="0" i="1" smtClean="0">
                                        <a:latin typeface="Cambria Math" panose="02040503050406030204" pitchFamily="18" charset="0"/>
                                        <a:ea typeface="Cambria Math" panose="02040503050406030204" pitchFamily="18" charset="0"/>
                                      </a:rPr>
                                      <m:t>𝑣</m:t>
                                    </m:r>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=10.438 </m:t>
                                </m:r>
                                <m:r>
                                  <a:rPr lang="en-CA" sz="2600" b="0" i="1" smtClean="0">
                                    <a:latin typeface="Cambria Math" panose="02040503050406030204" pitchFamily="18" charset="0"/>
                                    <a:ea typeface="Cambria Math" panose="02040503050406030204" pitchFamily="18" charset="0"/>
                                  </a:rPr>
                                  <m:t>𝑚</m:t>
                                </m:r>
                                <m:r>
                                  <a:rPr lang="en-CA" sz="2600" b="0" i="1" smtClean="0">
                                    <a:latin typeface="Cambria Math" panose="02040503050406030204" pitchFamily="18" charset="0"/>
                                    <a:ea typeface="Cambria Math" panose="02040503050406030204" pitchFamily="18" charset="0"/>
                                  </a:rPr>
                                  <m:t>/</m:t>
                                </m:r>
                                <m:r>
                                  <a:rPr lang="en-CA" sz="2600" b="0" i="1" smtClean="0">
                                    <a:latin typeface="Cambria Math" panose="02040503050406030204" pitchFamily="18" charset="0"/>
                                    <a:ea typeface="Cambria Math" panose="02040503050406030204" pitchFamily="18" charset="0"/>
                                  </a:rPr>
                                  <m:t>𝑠</m:t>
                                </m:r>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 xmlns:m="http://schemas.openxmlformats.org/officeDocument/2006/math">
                              <m:r>
                                <a:rPr lang="en-CA" sz="2600" b="0" i="1" smtClean="0">
                                  <a:latin typeface="Cambria Math" panose="02040503050406030204" pitchFamily="18" charset="0"/>
                                  <a:ea typeface="Cambria Math" panose="02040503050406030204" pitchFamily="18" charset="0"/>
                                </a:rPr>
                                <m:t>∴</m:t>
                              </m:r>
                            </m:oMath>
                          </a14:m>
                          <a:r>
                            <a:rPr lang="en-CA" sz="2600" b="0" dirty="0">
                              <a:latin typeface="Cambria Math" panose="02040503050406030204" pitchFamily="18" charset="0"/>
                              <a:ea typeface="Cambria Math" panose="02040503050406030204" pitchFamily="18" charset="0"/>
                            </a:rPr>
                            <a:t> </a:t>
                          </a:r>
                          <a:r>
                            <a:rPr lang="en-CA" sz="2400" b="0" dirty="0">
                              <a:latin typeface="Cambria Math" panose="02040503050406030204" pitchFamily="18" charset="0"/>
                              <a:ea typeface="Cambria Math" panose="02040503050406030204" pitchFamily="18" charset="0"/>
                            </a:rPr>
                            <a:t>Usain Bolt’s average speed was 10.4m/s</a:t>
                          </a:r>
                        </a:p>
                      </a:txBody>
                      <a:tcPr anchor="ctr">
                        <a:lnL w="12700" cap="flat" cmpd="sng" algn="ctr">
                          <a:solidFill>
                            <a:schemeClr val="accent1">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72664"/>
                        </a:solidFill>
                      </a:tcPr>
                    </a:tc>
                    <a:extLst>
                      <a:ext uri="{0D108BD9-81ED-4DB2-BD59-A6C34878D82A}">
                        <a16:rowId xmlns:a16="http://schemas.microsoft.com/office/drawing/2014/main" val="2725147980"/>
                      </a:ext>
                    </a:extLst>
                  </a:tr>
                </a:tbl>
              </a:graphicData>
            </a:graphic>
          </p:graphicFrame>
        </mc:Choice>
        <mc:Fallback xmlns="">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504665339"/>
                  </p:ext>
                </p:extLst>
              </p:nvPr>
            </p:nvGraphicFramePr>
            <p:xfrm>
              <a:off x="574531" y="2880847"/>
              <a:ext cx="7931905" cy="3259893"/>
            </p:xfrm>
            <a:graphic>
              <a:graphicData uri="http://schemas.openxmlformats.org/drawingml/2006/table">
                <a:tbl>
                  <a:tblPr firstRow="1" bandRow="1">
                    <a:tableStyleId>{5C22544A-7EE6-4342-B048-85BDC9FD1C3A}</a:tableStyleId>
                  </a:tblPr>
                  <a:tblGrid>
                    <a:gridCol w="2051571">
                      <a:extLst>
                        <a:ext uri="{9D8B030D-6E8A-4147-A177-3AD203B41FA5}">
                          <a16:colId xmlns:a16="http://schemas.microsoft.com/office/drawing/2014/main" val="3214232605"/>
                        </a:ext>
                      </a:extLst>
                    </a:gridCol>
                    <a:gridCol w="5880334">
                      <a:extLst>
                        <a:ext uri="{9D8B030D-6E8A-4147-A177-3AD203B41FA5}">
                          <a16:colId xmlns:a16="http://schemas.microsoft.com/office/drawing/2014/main" val="1664487891"/>
                        </a:ext>
                      </a:extLst>
                    </a:gridCol>
                  </a:tblGrid>
                  <a:tr h="3259893">
                    <a:tc>
                      <a:txBody>
                        <a:bodyPr/>
                        <a:lstStyle/>
                        <a:p>
                          <a:endParaRPr lang="en-US"/>
                        </a:p>
                      </a:txBody>
                      <a:tcPr anchor="ctr">
                        <a:lnL w="12700" cmpd="sng">
                          <a:noFill/>
                        </a:lnL>
                        <a:lnR w="12700" cap="flat" cmpd="sng" algn="ctr">
                          <a:solidFill>
                            <a:schemeClr val="accent1">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3"/>
                          <a:stretch>
                            <a:fillRect r="-286350" b="-187"/>
                          </a:stretch>
                        </a:blipFill>
                      </a:tcPr>
                    </a:tc>
                    <a:tc>
                      <a:txBody>
                        <a:bodyPr/>
                        <a:lstStyle/>
                        <a:p>
                          <a:endParaRPr lang="en-US"/>
                        </a:p>
                      </a:txBody>
                      <a:tcPr anchor="ctr">
                        <a:lnL w="12700" cap="flat" cmpd="sng" algn="ctr">
                          <a:solidFill>
                            <a:schemeClr val="accent1">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blipFill>
                          <a:blip r:embed="rId3"/>
                          <a:stretch>
                            <a:fillRect l="-34922" b="-187"/>
                          </a:stretch>
                        </a:blipFill>
                      </a:tcPr>
                    </a:tc>
                    <a:extLst>
                      <a:ext uri="{0D108BD9-81ED-4DB2-BD59-A6C34878D82A}">
                        <a16:rowId xmlns:a16="http://schemas.microsoft.com/office/drawing/2014/main" val="2725147980"/>
                      </a:ext>
                    </a:extLst>
                  </a:tr>
                </a:tbl>
              </a:graphicData>
            </a:graphic>
          </p:graphicFrame>
        </mc:Fallback>
      </mc:AlternateContent>
    </p:spTree>
    <p:extLst>
      <p:ext uri="{BB962C8B-B14F-4D97-AF65-F5344CB8AC3E}">
        <p14:creationId xmlns:p14="http://schemas.microsoft.com/office/powerpoint/2010/main" val="191468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60ECA8-7F89-4436-88FD-86C20DBEDD52}"/>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id="{E95230CC-480D-4E1B-BF5E-BA00CEC13B5A}"/>
              </a:ext>
            </a:extLst>
          </p:cNvPr>
          <p:cNvSpPr>
            <a:spLocks noGrp="1"/>
          </p:cNvSpPr>
          <p:nvPr>
            <p:ph type="title"/>
          </p:nvPr>
        </p:nvSpPr>
        <p:spPr/>
        <p:txBody>
          <a:bodyPr>
            <a:noAutofit/>
          </a:bodyPr>
          <a:lstStyle/>
          <a:p>
            <a:r>
              <a:rPr lang="en-CA" sz="3000" dirty="0"/>
              <a:t>Speed and Velocity</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3190064359"/>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r>
                            <a:rPr lang="en-CA" sz="2800" b="1" dirty="0">
                              <a:latin typeface="Century Gothic" panose="020B0502020202020204" pitchFamily="34" charset="0"/>
                            </a:rPr>
                            <a:t>Velocity – </a:t>
                          </a:r>
                          <a14:m>
                            <m:oMath xmlns:m="http://schemas.openxmlformats.org/officeDocument/2006/math">
                              <m:acc>
                                <m:accPr>
                                  <m:chr m:val="⃑"/>
                                  <m:ctrlPr>
                                    <a:rPr lang="en-CA" sz="3200" b="1" i="1" smtClean="0">
                                      <a:latin typeface="Cambria Math" panose="02040503050406030204" pitchFamily="18" charset="0"/>
                                    </a:rPr>
                                  </m:ctrlPr>
                                </m:accPr>
                                <m:e>
                                  <m:r>
                                    <a:rPr lang="en-CA" sz="3200" b="1" i="1" smtClean="0">
                                      <a:latin typeface="Cambria Math" panose="02040503050406030204" pitchFamily="18" charset="0"/>
                                    </a:rPr>
                                    <m:t>𝒗</m:t>
                                  </m:r>
                                </m:e>
                              </m:acc>
                            </m:oMath>
                          </a14:m>
                          <a:r>
                            <a:rPr lang="en-CA" sz="2800" b="1" dirty="0">
                              <a:latin typeface="Century Gothic" panose="020B0502020202020204" pitchFamily="34" charset="0"/>
                            </a:rPr>
                            <a:t> – Example</a:t>
                          </a:r>
                        </a:p>
                      </a:txBody>
                      <a:tcPr anchor="ctr"/>
                    </a:tc>
                    <a:extLst>
                      <a:ext uri="{0D108BD9-81ED-4DB2-BD59-A6C34878D82A}">
                        <a16:rowId xmlns:a16="http://schemas.microsoft.com/office/drawing/2014/main" val="4007980139"/>
                      </a:ext>
                    </a:extLst>
                  </a:tr>
                  <a:tr h="4306787">
                    <a:tc>
                      <a:txBody>
                        <a:bodyPr/>
                        <a:lstStyle/>
                        <a:p>
                          <a:r>
                            <a:rPr lang="en-US" sz="2800" b="0" dirty="0">
                              <a:latin typeface="Century Gothic" panose="020B0502020202020204" pitchFamily="34" charset="0"/>
                            </a:rPr>
                            <a:t>A plane travels 376 km [SE] in 5.2 hours.  What was the plane’s average velocity?</a:t>
                          </a:r>
                          <a:endParaRPr lang="en-CA" sz="2800" b="0" dirty="0">
                            <a:latin typeface="Century Gothic" panose="020B0502020202020204" pitchFamily="34" charset="0"/>
                          </a:endParaRPr>
                        </a:p>
                      </a:txBody>
                      <a:tcPr/>
                    </a:tc>
                    <a:extLst>
                      <a:ext uri="{0D108BD9-81ED-4DB2-BD59-A6C34878D82A}">
                        <a16:rowId xmlns:a16="http://schemas.microsoft.com/office/drawing/2014/main" val="113705413"/>
                      </a:ext>
                    </a:extLst>
                  </a:tr>
                </a:tbl>
              </a:graphicData>
            </a:graphic>
          </p:graphicFrame>
        </mc:Choice>
        <mc:Fallback xmlns="">
          <p:graphicFrame>
            <p:nvGraphicFramePr>
              <p:cNvPr id="5" name="Table 4">
                <a:extLst>
                  <a:ext uri="{FF2B5EF4-FFF2-40B4-BE49-F238E27FC236}">
                    <a16:creationId xmlns:a16="http://schemas.microsoft.com/office/drawing/2014/main" id="{C01755C9-990B-4BB4-98A0-7D5B1690F004}"/>
                  </a:ext>
                </a:extLst>
              </p:cNvPr>
              <p:cNvGraphicFramePr>
                <a:graphicFrameLocks noGrp="1"/>
              </p:cNvGraphicFramePr>
              <p:nvPr>
                <p:extLst>
                  <p:ext uri="{D42A27DB-BD31-4B8C-83A1-F6EECF244321}">
                    <p14:modId xmlns:p14="http://schemas.microsoft.com/office/powerpoint/2010/main" val="3190064359"/>
                  </p:ext>
                </p:extLst>
              </p:nvPr>
            </p:nvGraphicFramePr>
            <p:xfrm>
              <a:off x="510466" y="1177553"/>
              <a:ext cx="8059002" cy="5036816"/>
            </p:xfrm>
            <a:graphic>
              <a:graphicData uri="http://schemas.openxmlformats.org/drawingml/2006/table">
                <a:tbl>
                  <a:tblPr firstRow="1" bandRow="1">
                    <a:tableStyleId>{5C22544A-7EE6-4342-B048-85BDC9FD1C3A}</a:tableStyleId>
                  </a:tblPr>
                  <a:tblGrid>
                    <a:gridCol w="8059002">
                      <a:extLst>
                        <a:ext uri="{9D8B030D-6E8A-4147-A177-3AD203B41FA5}">
                          <a16:colId xmlns:a16="http://schemas.microsoft.com/office/drawing/2014/main" val="201042020"/>
                        </a:ext>
                      </a:extLst>
                    </a:gridCol>
                  </a:tblGrid>
                  <a:tr h="730029">
                    <a:tc>
                      <a:txBody>
                        <a:bodyPr/>
                        <a:lstStyle/>
                        <a:p>
                          <a:endParaRPr lang="en-US"/>
                        </a:p>
                      </a:txBody>
                      <a:tcPr anchor="ctr">
                        <a:blipFill>
                          <a:blip r:embed="rId2"/>
                          <a:stretch>
                            <a:fillRect l="-76" t="-833" r="-302" b="-590833"/>
                          </a:stretch>
                        </a:blipFill>
                      </a:tcPr>
                    </a:tc>
                    <a:extLst>
                      <a:ext uri="{0D108BD9-81ED-4DB2-BD59-A6C34878D82A}">
                        <a16:rowId xmlns:a16="http://schemas.microsoft.com/office/drawing/2014/main" val="4007980139"/>
                      </a:ext>
                    </a:extLst>
                  </a:tr>
                  <a:tr h="4306787">
                    <a:tc>
                      <a:txBody>
                        <a:bodyPr/>
                        <a:lstStyle/>
                        <a:p>
                          <a:r>
                            <a:rPr lang="en-US" sz="2800" b="0" dirty="0">
                              <a:latin typeface="Century Gothic" panose="020B0502020202020204" pitchFamily="34" charset="0"/>
                            </a:rPr>
                            <a:t>A plane travels 376 km [SE] in 5.2 hours.  What was the plane’s average velocity?</a:t>
                          </a:r>
                          <a:endParaRPr lang="en-CA" sz="2800" b="0" dirty="0">
                            <a:latin typeface="Century Gothic" panose="020B0502020202020204" pitchFamily="34" charset="0"/>
                          </a:endParaRPr>
                        </a:p>
                      </a:txBody>
                      <a:tcPr/>
                    </a:tc>
                    <a:extLst>
                      <a:ext uri="{0D108BD9-81ED-4DB2-BD59-A6C34878D82A}">
                        <a16:rowId xmlns:a16="http://schemas.microsoft.com/office/drawing/2014/main" val="1137054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883863843"/>
                  </p:ext>
                </p:extLst>
              </p:nvPr>
            </p:nvGraphicFramePr>
            <p:xfrm>
              <a:off x="574531" y="2880847"/>
              <a:ext cx="7931905" cy="3259893"/>
            </p:xfrm>
            <a:graphic>
              <a:graphicData uri="http://schemas.openxmlformats.org/drawingml/2006/table">
                <a:tbl>
                  <a:tblPr firstRow="1" bandRow="1">
                    <a:tableStyleId>{5C22544A-7EE6-4342-B048-85BDC9FD1C3A}</a:tableStyleId>
                  </a:tblPr>
                  <a:tblGrid>
                    <a:gridCol w="2839788">
                      <a:extLst>
                        <a:ext uri="{9D8B030D-6E8A-4147-A177-3AD203B41FA5}">
                          <a16:colId xmlns:a16="http://schemas.microsoft.com/office/drawing/2014/main" val="3214232605"/>
                        </a:ext>
                      </a:extLst>
                    </a:gridCol>
                    <a:gridCol w="5092117">
                      <a:extLst>
                        <a:ext uri="{9D8B030D-6E8A-4147-A177-3AD203B41FA5}">
                          <a16:colId xmlns:a16="http://schemas.microsoft.com/office/drawing/2014/main" val="1664487891"/>
                        </a:ext>
                      </a:extLst>
                    </a:gridCol>
                  </a:tblGrid>
                  <a:tr h="3259893">
                    <a:tc>
                      <a:txBody>
                        <a:bodyPr/>
                        <a:lstStyle/>
                        <a:p>
                          <a:pPr algn="l"/>
                          <a14:m>
                            <m:oMathPara xmlns:m="http://schemas.openxmlformats.org/officeDocument/2006/math">
                              <m:oMathParaPr>
                                <m:jc m:val="left"/>
                              </m:oMathParaPr>
                              <m:oMath xmlns:m="http://schemas.openxmlformats.org/officeDocument/2006/math">
                                <m:r>
                                  <m:rPr>
                                    <m:sty m:val="p"/>
                                  </m:rPr>
                                  <a:rPr lang="en-CA" sz="2600" b="0" i="0" smtClean="0">
                                    <a:latin typeface="Cambria Math" panose="02040503050406030204" pitchFamily="18" charset="0"/>
                                    <a:ea typeface="Cambria Math" panose="02040503050406030204" pitchFamily="18" charset="0"/>
                                  </a:rPr>
                                  <m:t>Δ</m:t>
                                </m:r>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𝑑</m:t>
                                    </m:r>
                                  </m:e>
                                </m:acc>
                                <m:r>
                                  <a:rPr lang="en-CA" sz="2600" b="0" i="1" smtClean="0">
                                    <a:latin typeface="Cambria Math" panose="02040503050406030204" pitchFamily="18" charset="0"/>
                                    <a:ea typeface="Cambria Math" panose="02040503050406030204" pitchFamily="18" charset="0"/>
                                  </a:rPr>
                                  <m:t>=376 </m:t>
                                </m:r>
                                <m:r>
                                  <a:rPr lang="en-CA" sz="2600" b="0" i="1" smtClean="0">
                                    <a:latin typeface="Cambria Math" panose="02040503050406030204" pitchFamily="18" charset="0"/>
                                    <a:ea typeface="Cambria Math" panose="02040503050406030204" pitchFamily="18" charset="0"/>
                                  </a:rPr>
                                  <m:t>𝑘𝑚</m:t>
                                </m:r>
                                <m:r>
                                  <a:rPr lang="en-CA" sz="2600" b="0" i="1" smtClean="0">
                                    <a:latin typeface="Cambria Math" panose="02040503050406030204" pitchFamily="18" charset="0"/>
                                    <a:ea typeface="Cambria Math" panose="02040503050406030204" pitchFamily="18" charset="0"/>
                                  </a:rPr>
                                  <m:t> [</m:t>
                                </m:r>
                                <m:r>
                                  <a:rPr lang="en-CA" sz="2600" b="0" i="1" smtClean="0">
                                    <a:latin typeface="Cambria Math" panose="02040503050406030204" pitchFamily="18" charset="0"/>
                                    <a:ea typeface="Cambria Math" panose="02040503050406030204" pitchFamily="18" charset="0"/>
                                  </a:rPr>
                                  <m:t>𝑆𝐸</m:t>
                                </m:r>
                                <m:r>
                                  <a:rPr lang="en-CA" sz="2600" b="0" i="1" smtClean="0">
                                    <a:latin typeface="Cambria Math" panose="02040503050406030204" pitchFamily="18" charset="0"/>
                                    <a:ea typeface="Cambria Math" panose="02040503050406030204" pitchFamily="18" charset="0"/>
                                  </a:rPr>
                                  <m:t>]</m:t>
                                </m:r>
                              </m:oMath>
                            </m:oMathPara>
                          </a14:m>
                          <a:endParaRPr lang="en-CA" sz="2600" b="0" i="1" dirty="0">
                            <a:latin typeface="Cambria Math" panose="02040503050406030204" pitchFamily="18" charset="0"/>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m:rPr>
                                    <m:sty m:val="p"/>
                                  </m:rPr>
                                  <a:rPr lang="el-GR" sz="2600" b="0" i="1" smtClean="0">
                                    <a:latin typeface="Cambria Math" panose="02040503050406030204" pitchFamily="18" charset="0"/>
                                    <a:ea typeface="Cambria Math" panose="02040503050406030204" pitchFamily="18" charset="0"/>
                                  </a:rPr>
                                  <m:t>Δ</m:t>
                                </m:r>
                                <m:r>
                                  <a:rPr lang="en-CA" sz="2600" b="0" i="1" smtClean="0">
                                    <a:latin typeface="Cambria Math" panose="02040503050406030204" pitchFamily="18" charset="0"/>
                                    <a:ea typeface="Cambria Math" panose="02040503050406030204" pitchFamily="18" charset="0"/>
                                  </a:rPr>
                                  <m:t>𝑡</m:t>
                                </m:r>
                                <m:r>
                                  <a:rPr lang="en-CA" sz="2600" b="0" i="1" smtClean="0">
                                    <a:latin typeface="Cambria Math" panose="02040503050406030204" pitchFamily="18" charset="0"/>
                                    <a:ea typeface="Cambria Math" panose="02040503050406030204" pitchFamily="18" charset="0"/>
                                  </a:rPr>
                                  <m:t>=5.2 </m:t>
                                </m:r>
                                <m:r>
                                  <a:rPr lang="en-CA" sz="2600" b="0" i="1" smtClean="0">
                                    <a:latin typeface="Cambria Math" panose="02040503050406030204" pitchFamily="18" charset="0"/>
                                    <a:ea typeface="Cambria Math" panose="02040503050406030204" pitchFamily="18" charset="0"/>
                                  </a:rPr>
                                  <m:t>h</m:t>
                                </m:r>
                              </m:oMath>
                            </m:oMathPara>
                          </a14:m>
                          <a:endParaRPr lang="en-CA" sz="2600" b="0" i="1"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𝑣</m:t>
                                        </m:r>
                                      </m:e>
                                    </m:acc>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 ?</m:t>
                                </m:r>
                              </m:oMath>
                            </m:oMathPara>
                          </a14:m>
                          <a:endParaRPr lang="en-CA" sz="2600" b="0" dirty="0">
                            <a:latin typeface="Cambria Math" panose="02040503050406030204" pitchFamily="18" charset="0"/>
                            <a:ea typeface="Cambria Math" panose="02040503050406030204" pitchFamily="18" charset="0"/>
                          </a:endParaRPr>
                        </a:p>
                      </a:txBody>
                      <a:tcPr anchor="ctr">
                        <a:lnL w="12700" cmpd="sng">
                          <a:noFill/>
                        </a:lnL>
                        <a:lnR w="12700" cap="flat" cmpd="sng" algn="ctr">
                          <a:solidFill>
                            <a:schemeClr val="accent1">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72664"/>
                        </a:solidFill>
                      </a:tcPr>
                    </a:tc>
                    <a:tc>
                      <a:txBody>
                        <a:bodyPr/>
                        <a:lstStyle/>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𝑣</m:t>
                                        </m:r>
                                      </m:e>
                                    </m:acc>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m:t>
                                </m:r>
                                <m:f>
                                  <m:fPr>
                                    <m:ctrlPr>
                                      <a:rPr lang="en-CA" sz="2600" b="0" i="1" smtClean="0">
                                        <a:latin typeface="Cambria Math" panose="02040503050406030204" pitchFamily="18" charset="0"/>
                                        <a:ea typeface="Cambria Math" panose="02040503050406030204" pitchFamily="18" charset="0"/>
                                      </a:rPr>
                                    </m:ctrlPr>
                                  </m:fPr>
                                  <m:num>
                                    <m:r>
                                      <m:rPr>
                                        <m:sty m:val="p"/>
                                      </m:rPr>
                                      <a:rPr lang="en-CA" sz="2600" b="0" i="0" smtClean="0">
                                        <a:latin typeface="Cambria Math" panose="02040503050406030204" pitchFamily="18" charset="0"/>
                                        <a:ea typeface="Cambria Math" panose="02040503050406030204" pitchFamily="18" charset="0"/>
                                      </a:rPr>
                                      <m:t>Δ</m:t>
                                    </m:r>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𝑑</m:t>
                                        </m:r>
                                      </m:e>
                                    </m:acc>
                                  </m:num>
                                  <m:den>
                                    <m:r>
                                      <m:rPr>
                                        <m:sty m:val="p"/>
                                      </m:rPr>
                                      <a:rPr lang="el-GR" sz="2600" b="0" i="1" smtClean="0">
                                        <a:latin typeface="Cambria Math" panose="02040503050406030204" pitchFamily="18" charset="0"/>
                                        <a:ea typeface="Cambria Math" panose="02040503050406030204" pitchFamily="18" charset="0"/>
                                      </a:rPr>
                                      <m:t>Δ</m:t>
                                    </m:r>
                                    <m:r>
                                      <a:rPr lang="en-CA" sz="2600" b="0" i="1" smtClean="0">
                                        <a:latin typeface="Cambria Math" panose="02040503050406030204" pitchFamily="18" charset="0"/>
                                        <a:ea typeface="Cambria Math" panose="02040503050406030204" pitchFamily="18" charset="0"/>
                                      </a:rPr>
                                      <m:t>𝑡</m:t>
                                    </m:r>
                                  </m:den>
                                </m:f>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𝑣</m:t>
                                        </m:r>
                                      </m:e>
                                    </m:acc>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m:t>
                                </m:r>
                                <m:f>
                                  <m:fPr>
                                    <m:ctrlPr>
                                      <a:rPr lang="en-CA" sz="2600" b="0" i="1" smtClean="0">
                                        <a:latin typeface="Cambria Math" panose="02040503050406030204" pitchFamily="18" charset="0"/>
                                        <a:ea typeface="Cambria Math" panose="02040503050406030204" pitchFamily="18" charset="0"/>
                                      </a:rPr>
                                    </m:ctrlPr>
                                  </m:fPr>
                                  <m:num>
                                    <m:r>
                                      <a:rPr lang="en-CA" sz="2600" b="0" i="1" smtClean="0">
                                        <a:latin typeface="Cambria Math" panose="02040503050406030204" pitchFamily="18" charset="0"/>
                                        <a:ea typeface="Cambria Math" panose="02040503050406030204" pitchFamily="18" charset="0"/>
                                      </a:rPr>
                                      <m:t>376 </m:t>
                                    </m:r>
                                    <m:r>
                                      <a:rPr lang="en-CA" sz="2600" b="0" i="1" smtClean="0">
                                        <a:latin typeface="Cambria Math" panose="02040503050406030204" pitchFamily="18" charset="0"/>
                                        <a:ea typeface="Cambria Math" panose="02040503050406030204" pitchFamily="18" charset="0"/>
                                      </a:rPr>
                                      <m:t>𝑘𝑚</m:t>
                                    </m:r>
                                    <m:r>
                                      <a:rPr lang="en-CA" sz="2600" b="0" i="1" smtClean="0">
                                        <a:latin typeface="Cambria Math" panose="02040503050406030204" pitchFamily="18" charset="0"/>
                                        <a:ea typeface="Cambria Math" panose="02040503050406030204" pitchFamily="18" charset="0"/>
                                      </a:rPr>
                                      <m:t> [</m:t>
                                    </m:r>
                                    <m:r>
                                      <a:rPr lang="en-CA" sz="2600" b="0" i="1" smtClean="0">
                                        <a:latin typeface="Cambria Math" panose="02040503050406030204" pitchFamily="18" charset="0"/>
                                        <a:ea typeface="Cambria Math" panose="02040503050406030204" pitchFamily="18" charset="0"/>
                                      </a:rPr>
                                      <m:t>𝑆𝐸</m:t>
                                    </m:r>
                                    <m:r>
                                      <a:rPr lang="en-CA" sz="2600" b="0" i="1" smtClean="0">
                                        <a:latin typeface="Cambria Math" panose="02040503050406030204" pitchFamily="18" charset="0"/>
                                        <a:ea typeface="Cambria Math" panose="02040503050406030204" pitchFamily="18" charset="0"/>
                                      </a:rPr>
                                      <m:t>]</m:t>
                                    </m:r>
                                  </m:num>
                                  <m:den>
                                    <m:r>
                                      <a:rPr lang="en-CA" sz="2600" b="0" i="1" smtClean="0">
                                        <a:latin typeface="Cambria Math" panose="02040503050406030204" pitchFamily="18" charset="0"/>
                                        <a:ea typeface="Cambria Math" panose="02040503050406030204" pitchFamily="18" charset="0"/>
                                      </a:rPr>
                                      <m:t>5.2 </m:t>
                                    </m:r>
                                    <m:r>
                                      <a:rPr lang="en-CA" sz="2600" b="0" i="1" smtClean="0">
                                        <a:latin typeface="Cambria Math" panose="02040503050406030204" pitchFamily="18" charset="0"/>
                                        <a:ea typeface="Cambria Math" panose="02040503050406030204" pitchFamily="18" charset="0"/>
                                      </a:rPr>
                                      <m:t>h</m:t>
                                    </m:r>
                                  </m:den>
                                </m:f>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Para xmlns:m="http://schemas.openxmlformats.org/officeDocument/2006/math">
                              <m:oMathParaPr>
                                <m:jc m:val="left"/>
                              </m:oMathParaPr>
                              <m:oMath xmlns:m="http://schemas.openxmlformats.org/officeDocument/2006/math">
                                <m:sSub>
                                  <m:sSubPr>
                                    <m:ctrlPr>
                                      <a:rPr lang="en-CA" sz="2600" b="0" i="1" smtClean="0">
                                        <a:latin typeface="Cambria Math" panose="02040503050406030204" pitchFamily="18" charset="0"/>
                                        <a:ea typeface="Cambria Math" panose="02040503050406030204" pitchFamily="18" charset="0"/>
                                      </a:rPr>
                                    </m:ctrlPr>
                                  </m:sSubPr>
                                  <m:e>
                                    <m:acc>
                                      <m:accPr>
                                        <m:chr m:val="⃑"/>
                                        <m:ctrlPr>
                                          <a:rPr lang="en-CA" sz="2600" b="0" i="1" smtClean="0">
                                            <a:latin typeface="Cambria Math" panose="02040503050406030204" pitchFamily="18" charset="0"/>
                                            <a:ea typeface="Cambria Math" panose="02040503050406030204" pitchFamily="18" charset="0"/>
                                          </a:rPr>
                                        </m:ctrlPr>
                                      </m:accPr>
                                      <m:e>
                                        <m:r>
                                          <a:rPr lang="en-CA" sz="2600" b="0" i="1" smtClean="0">
                                            <a:latin typeface="Cambria Math" panose="02040503050406030204" pitchFamily="18" charset="0"/>
                                            <a:ea typeface="Cambria Math" panose="02040503050406030204" pitchFamily="18" charset="0"/>
                                          </a:rPr>
                                          <m:t>𝑣</m:t>
                                        </m:r>
                                      </m:e>
                                    </m:acc>
                                  </m:e>
                                  <m:sub>
                                    <m:r>
                                      <a:rPr lang="en-CA" sz="2600" b="0" i="1" smtClean="0">
                                        <a:latin typeface="Cambria Math" panose="02040503050406030204" pitchFamily="18" charset="0"/>
                                        <a:ea typeface="Cambria Math" panose="02040503050406030204" pitchFamily="18" charset="0"/>
                                      </a:rPr>
                                      <m:t>𝑎𝑣</m:t>
                                    </m:r>
                                  </m:sub>
                                </m:sSub>
                                <m:r>
                                  <a:rPr lang="en-CA" sz="2600" b="0" i="1" smtClean="0">
                                    <a:latin typeface="Cambria Math" panose="02040503050406030204" pitchFamily="18" charset="0"/>
                                    <a:ea typeface="Cambria Math" panose="02040503050406030204" pitchFamily="18" charset="0"/>
                                  </a:rPr>
                                  <m:t>=72.31 </m:t>
                                </m:r>
                                <m:r>
                                  <a:rPr lang="en-CA" sz="2600" b="0" i="1" smtClean="0">
                                    <a:latin typeface="Cambria Math" panose="02040503050406030204" pitchFamily="18" charset="0"/>
                                    <a:ea typeface="Cambria Math" panose="02040503050406030204" pitchFamily="18" charset="0"/>
                                  </a:rPr>
                                  <m:t>𝑘𝑚</m:t>
                                </m:r>
                                <m:r>
                                  <a:rPr lang="en-CA" sz="2600" b="0" i="1" smtClean="0">
                                    <a:latin typeface="Cambria Math" panose="02040503050406030204" pitchFamily="18" charset="0"/>
                                    <a:ea typeface="Cambria Math" panose="02040503050406030204" pitchFamily="18" charset="0"/>
                                  </a:rPr>
                                  <m:t>/</m:t>
                                </m:r>
                                <m:r>
                                  <a:rPr lang="en-CA" sz="2600" b="0" i="1" smtClean="0">
                                    <a:latin typeface="Cambria Math" panose="02040503050406030204" pitchFamily="18" charset="0"/>
                                    <a:ea typeface="Cambria Math" panose="02040503050406030204" pitchFamily="18" charset="0"/>
                                  </a:rPr>
                                  <m:t>h</m:t>
                                </m:r>
                                <m:r>
                                  <a:rPr lang="en-CA" sz="2600" b="0" i="1" smtClean="0">
                                    <a:latin typeface="Cambria Math" panose="02040503050406030204" pitchFamily="18" charset="0"/>
                                    <a:ea typeface="Cambria Math" panose="02040503050406030204" pitchFamily="18" charset="0"/>
                                  </a:rPr>
                                  <m:t> [</m:t>
                                </m:r>
                                <m:r>
                                  <a:rPr lang="en-CA" sz="2600" b="0" i="1" smtClean="0">
                                    <a:latin typeface="Cambria Math" panose="02040503050406030204" pitchFamily="18" charset="0"/>
                                    <a:ea typeface="Cambria Math" panose="02040503050406030204" pitchFamily="18" charset="0"/>
                                  </a:rPr>
                                  <m:t>𝑆𝐸</m:t>
                                </m:r>
                                <m:r>
                                  <a:rPr lang="en-CA" sz="2600" b="0" i="1" smtClean="0">
                                    <a:latin typeface="Cambria Math" panose="02040503050406030204" pitchFamily="18" charset="0"/>
                                    <a:ea typeface="Cambria Math" panose="02040503050406030204" pitchFamily="18" charset="0"/>
                                  </a:rPr>
                                  <m:t>]</m:t>
                                </m:r>
                              </m:oMath>
                            </m:oMathPara>
                          </a14:m>
                          <a:endParaRPr lang="en-CA" sz="2600" b="0" dirty="0">
                            <a:latin typeface="Cambria Math" panose="02040503050406030204" pitchFamily="18" charset="0"/>
                            <a:ea typeface="Cambria Math" panose="02040503050406030204" pitchFamily="18" charset="0"/>
                          </a:endParaRPr>
                        </a:p>
                        <a:p>
                          <a:pPr algn="l">
                            <a:spcAft>
                              <a:spcPts val="1200"/>
                            </a:spcAft>
                          </a:pPr>
                          <a14:m>
                            <m:oMath xmlns:m="http://schemas.openxmlformats.org/officeDocument/2006/math">
                              <m:r>
                                <a:rPr lang="en-CA" sz="1850" b="0" i="1" smtClean="0">
                                  <a:latin typeface="Cambria Math" panose="02040503050406030204" pitchFamily="18" charset="0"/>
                                  <a:ea typeface="Cambria Math" panose="02040503050406030204" pitchFamily="18" charset="0"/>
                                </a:rPr>
                                <m:t>∴</m:t>
                              </m:r>
                            </m:oMath>
                          </a14:m>
                          <a:r>
                            <a:rPr lang="en-CA" sz="1850" b="0" dirty="0">
                              <a:latin typeface="Cambria Math" panose="02040503050406030204" pitchFamily="18" charset="0"/>
                              <a:ea typeface="Cambria Math" panose="02040503050406030204" pitchFamily="18" charset="0"/>
                            </a:rPr>
                            <a:t> The plane’s average velocity</a:t>
                          </a:r>
                          <a:r>
                            <a:rPr lang="en-CA" sz="1850" b="0" baseline="0" dirty="0">
                              <a:latin typeface="Cambria Math" panose="02040503050406030204" pitchFamily="18" charset="0"/>
                              <a:ea typeface="Cambria Math" panose="02040503050406030204" pitchFamily="18" charset="0"/>
                            </a:rPr>
                            <a:t> </a:t>
                          </a:r>
                          <a:r>
                            <a:rPr lang="en-CA" sz="1850" b="0" dirty="0">
                              <a:latin typeface="Cambria Math" panose="02040503050406030204" pitchFamily="18" charset="0"/>
                              <a:ea typeface="Cambria Math" panose="02040503050406030204" pitchFamily="18" charset="0"/>
                            </a:rPr>
                            <a:t>was 72 km/h [SE]</a:t>
                          </a:r>
                        </a:p>
                      </a:txBody>
                      <a:tcPr anchor="ctr">
                        <a:lnL w="12700" cap="flat" cmpd="sng" algn="ctr">
                          <a:solidFill>
                            <a:schemeClr val="accent1">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72664"/>
                        </a:solidFill>
                      </a:tcPr>
                    </a:tc>
                    <a:extLst>
                      <a:ext uri="{0D108BD9-81ED-4DB2-BD59-A6C34878D82A}">
                        <a16:rowId xmlns:a16="http://schemas.microsoft.com/office/drawing/2014/main" val="2725147980"/>
                      </a:ext>
                    </a:extLst>
                  </a:tr>
                </a:tbl>
              </a:graphicData>
            </a:graphic>
          </p:graphicFrame>
        </mc:Choice>
        <mc:Fallback xmlns="">
          <p:graphicFrame>
            <p:nvGraphicFramePr>
              <p:cNvPr id="38" name="Table 37">
                <a:extLst>
                  <a:ext uri="{FF2B5EF4-FFF2-40B4-BE49-F238E27FC236}">
                    <a16:creationId xmlns:a16="http://schemas.microsoft.com/office/drawing/2014/main" id="{F17BEF5D-1C0D-4791-8906-46D8CDD2C75D}"/>
                  </a:ext>
                </a:extLst>
              </p:cNvPr>
              <p:cNvGraphicFramePr>
                <a:graphicFrameLocks noGrp="1"/>
              </p:cNvGraphicFramePr>
              <p:nvPr>
                <p:extLst>
                  <p:ext uri="{D42A27DB-BD31-4B8C-83A1-F6EECF244321}">
                    <p14:modId xmlns:p14="http://schemas.microsoft.com/office/powerpoint/2010/main" val="2883863843"/>
                  </p:ext>
                </p:extLst>
              </p:nvPr>
            </p:nvGraphicFramePr>
            <p:xfrm>
              <a:off x="574531" y="2880847"/>
              <a:ext cx="7931905" cy="3259893"/>
            </p:xfrm>
            <a:graphic>
              <a:graphicData uri="http://schemas.openxmlformats.org/drawingml/2006/table">
                <a:tbl>
                  <a:tblPr firstRow="1" bandRow="1">
                    <a:tableStyleId>{5C22544A-7EE6-4342-B048-85BDC9FD1C3A}</a:tableStyleId>
                  </a:tblPr>
                  <a:tblGrid>
                    <a:gridCol w="2839788">
                      <a:extLst>
                        <a:ext uri="{9D8B030D-6E8A-4147-A177-3AD203B41FA5}">
                          <a16:colId xmlns:a16="http://schemas.microsoft.com/office/drawing/2014/main" val="3214232605"/>
                        </a:ext>
                      </a:extLst>
                    </a:gridCol>
                    <a:gridCol w="5092117">
                      <a:extLst>
                        <a:ext uri="{9D8B030D-6E8A-4147-A177-3AD203B41FA5}">
                          <a16:colId xmlns:a16="http://schemas.microsoft.com/office/drawing/2014/main" val="1664487891"/>
                        </a:ext>
                      </a:extLst>
                    </a:gridCol>
                  </a:tblGrid>
                  <a:tr h="3259893">
                    <a:tc>
                      <a:txBody>
                        <a:bodyPr/>
                        <a:lstStyle/>
                        <a:p>
                          <a:endParaRPr lang="en-US"/>
                        </a:p>
                      </a:txBody>
                      <a:tcPr anchor="ctr">
                        <a:lnL w="12700" cmpd="sng">
                          <a:noFill/>
                        </a:lnL>
                        <a:lnR w="12700" cap="flat" cmpd="sng" algn="ctr">
                          <a:solidFill>
                            <a:schemeClr val="accent1">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3"/>
                          <a:stretch>
                            <a:fillRect r="-179399" b="-187"/>
                          </a:stretch>
                        </a:blipFill>
                      </a:tcPr>
                    </a:tc>
                    <a:tc>
                      <a:txBody>
                        <a:bodyPr/>
                        <a:lstStyle/>
                        <a:p>
                          <a:endParaRPr lang="en-US"/>
                        </a:p>
                      </a:txBody>
                      <a:tcPr anchor="ctr">
                        <a:lnL w="12700" cap="flat" cmpd="sng" algn="ctr">
                          <a:solidFill>
                            <a:schemeClr val="accent1">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blipFill>
                          <a:blip r:embed="rId3"/>
                          <a:stretch>
                            <a:fillRect l="-55742" b="-187"/>
                          </a:stretch>
                        </a:blipFill>
                      </a:tcPr>
                    </a:tc>
                    <a:extLst>
                      <a:ext uri="{0D108BD9-81ED-4DB2-BD59-A6C34878D82A}">
                        <a16:rowId xmlns:a16="http://schemas.microsoft.com/office/drawing/2014/main" val="2725147980"/>
                      </a:ext>
                    </a:extLst>
                  </a:tr>
                </a:tbl>
              </a:graphicData>
            </a:graphic>
          </p:graphicFrame>
        </mc:Fallback>
      </mc:AlternateContent>
    </p:spTree>
    <p:extLst>
      <p:ext uri="{BB962C8B-B14F-4D97-AF65-F5344CB8AC3E}">
        <p14:creationId xmlns:p14="http://schemas.microsoft.com/office/powerpoint/2010/main" val="278123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F3C0A-C35C-40E5-BC70-FCFECFFDABF1}"/>
              </a:ext>
            </a:extLst>
          </p:cNvPr>
          <p:cNvSpPr txBox="1"/>
          <p:nvPr/>
        </p:nvSpPr>
        <p:spPr>
          <a:xfrm>
            <a:off x="3662020" y="4291772"/>
            <a:ext cx="4310795" cy="769441"/>
          </a:xfrm>
          <a:prstGeom prst="rect">
            <a:avLst/>
          </a:prstGeom>
          <a:noFill/>
        </p:spPr>
        <p:txBody>
          <a:bodyPr wrap="none" rtlCol="0">
            <a:spAutoFit/>
          </a:bodyPr>
          <a:lstStyle/>
          <a:p>
            <a:r>
              <a:rPr lang="en-CA" sz="44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Any questions?</a:t>
            </a:r>
          </a:p>
        </p:txBody>
      </p:sp>
    </p:spTree>
    <p:extLst>
      <p:ext uri="{BB962C8B-B14F-4D97-AF65-F5344CB8AC3E}">
        <p14:creationId xmlns:p14="http://schemas.microsoft.com/office/powerpoint/2010/main" val="28672640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4929</TotalTime>
  <Words>242</Words>
  <Application>Microsoft Office PowerPoint</Application>
  <PresentationFormat>On-screen Show (4:3)</PresentationFormat>
  <Paragraphs>39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Century Gothic</vt:lpstr>
      <vt:lpstr>Office Theme</vt:lpstr>
      <vt:lpstr>PowerPoint Presentation</vt:lpstr>
      <vt:lpstr>Speed and Velocity</vt:lpstr>
      <vt:lpstr>Speed and Velocity</vt:lpstr>
      <vt:lpstr>Speed and Velocity</vt:lpstr>
      <vt:lpstr>Speed and Velocity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Brosseau</dc:creator>
  <cp:lastModifiedBy>Michelle Brosseau</cp:lastModifiedBy>
  <cp:revision>2</cp:revision>
  <dcterms:created xsi:type="dcterms:W3CDTF">2019-03-23T22:35:27Z</dcterms:created>
  <dcterms:modified xsi:type="dcterms:W3CDTF">2020-07-23T20:41:24Z</dcterms:modified>
</cp:coreProperties>
</file>